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4"/>
  </p:sldMasterIdLst>
  <p:notesMasterIdLst>
    <p:notesMasterId r:id="rId6"/>
  </p:notesMasterIdLst>
  <p:sldIdLst>
    <p:sldId id="256" r:id="rId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A1F4CD-0708-4339-A47D-25F76AEDB4DB}" type="doc">
      <dgm:prSet loTypeId="urn:microsoft.com/office/officeart/2005/8/layout/orgChart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518F379-9B76-4D24-9528-ABF29A5CC0F7}">
      <dgm:prSet phldrT="[Text]"/>
      <dgm:spPr/>
      <dgm:t>
        <a:bodyPr/>
        <a:lstStyle/>
        <a:p>
          <a:r>
            <a:rPr lang="en-US" dirty="0"/>
            <a:t>Leann Neilson</a:t>
          </a:r>
          <a:br>
            <a:rPr lang="en-US" dirty="0"/>
          </a:br>
          <a:r>
            <a:rPr lang="en-US" dirty="0"/>
            <a:t>Board Clerk / Finance Accounting / Office Manager</a:t>
          </a:r>
        </a:p>
      </dgm:t>
    </dgm:pt>
    <dgm:pt modelId="{DE416E60-CF12-4738-8056-F98A479FE49F}" type="parTrans" cxnId="{DC6C29E2-CB45-4A25-A817-0402689C31A5}">
      <dgm:prSet/>
      <dgm:spPr/>
      <dgm:t>
        <a:bodyPr/>
        <a:lstStyle/>
        <a:p>
          <a:endParaRPr lang="en-US"/>
        </a:p>
      </dgm:t>
    </dgm:pt>
    <dgm:pt modelId="{BE12FF9A-AA6D-4E26-8169-D66AD7FF6FB4}" type="sibTrans" cxnId="{DC6C29E2-CB45-4A25-A817-0402689C31A5}">
      <dgm:prSet/>
      <dgm:spPr/>
      <dgm:t>
        <a:bodyPr/>
        <a:lstStyle/>
        <a:p>
          <a:endParaRPr lang="en-US"/>
        </a:p>
      </dgm:t>
    </dgm:pt>
    <dgm:pt modelId="{F6A84389-7479-4671-AFAB-22C86A1013C3}">
      <dgm:prSet phldrT="[Text]"/>
      <dgm:spPr/>
      <dgm:t>
        <a:bodyPr/>
        <a:lstStyle/>
        <a:p>
          <a:r>
            <a:rPr lang="en-US" dirty="0"/>
            <a:t>Arica D’Amour</a:t>
          </a:r>
          <a:br>
            <a:rPr lang="en-US" dirty="0"/>
          </a:br>
          <a:r>
            <a:rPr lang="en-US" dirty="0"/>
            <a:t>Accounting / Accounts Payable</a:t>
          </a:r>
        </a:p>
      </dgm:t>
    </dgm:pt>
    <dgm:pt modelId="{5E5B7B96-2CDB-4DBE-BD1E-B6804DEF3F33}" type="parTrans" cxnId="{121FD0C0-474E-4E7F-9072-7C99AEF77048}">
      <dgm:prSet/>
      <dgm:spPr/>
      <dgm:t>
        <a:bodyPr/>
        <a:lstStyle/>
        <a:p>
          <a:endParaRPr lang="en-US"/>
        </a:p>
      </dgm:t>
    </dgm:pt>
    <dgm:pt modelId="{C6A80A7F-77F7-4D7F-A182-4E9EE385A904}" type="sibTrans" cxnId="{121FD0C0-474E-4E7F-9072-7C99AEF77048}">
      <dgm:prSet/>
      <dgm:spPr/>
      <dgm:t>
        <a:bodyPr/>
        <a:lstStyle/>
        <a:p>
          <a:endParaRPr lang="en-US"/>
        </a:p>
      </dgm:t>
    </dgm:pt>
    <dgm:pt modelId="{677867AE-D383-4741-A19C-212DA7B39248}">
      <dgm:prSet/>
      <dgm:spPr/>
      <dgm:t>
        <a:bodyPr/>
        <a:lstStyle/>
        <a:p>
          <a:r>
            <a:rPr lang="en-US" dirty="0"/>
            <a:t>Robin Pratt County Road Superintendent / Operations</a:t>
          </a:r>
        </a:p>
      </dgm:t>
    </dgm:pt>
    <dgm:pt modelId="{8BE15F60-AC23-42C2-B1B2-C05367E5646B}" type="parTrans" cxnId="{6F0377BB-8D43-4C90-846E-99D061915CE7}">
      <dgm:prSet/>
      <dgm:spPr/>
      <dgm:t>
        <a:bodyPr/>
        <a:lstStyle/>
        <a:p>
          <a:endParaRPr lang="en-US"/>
        </a:p>
      </dgm:t>
    </dgm:pt>
    <dgm:pt modelId="{BE18F588-8385-45F5-A5A3-006B4ED2851B}" type="sibTrans" cxnId="{6F0377BB-8D43-4C90-846E-99D061915CE7}">
      <dgm:prSet/>
      <dgm:spPr/>
      <dgm:t>
        <a:bodyPr/>
        <a:lstStyle/>
        <a:p>
          <a:endParaRPr lang="en-US"/>
        </a:p>
      </dgm:t>
    </dgm:pt>
    <dgm:pt modelId="{FF099EF7-321E-45BF-AED6-CB0900C8341A}">
      <dgm:prSet phldrT="[Text]"/>
      <dgm:spPr/>
      <dgm:t>
        <a:bodyPr/>
        <a:lstStyle/>
        <a:p>
          <a:r>
            <a:rPr lang="en-US" dirty="0"/>
            <a:t>  Heavy Equipment Operators ( 4 )</a:t>
          </a:r>
        </a:p>
      </dgm:t>
    </dgm:pt>
    <dgm:pt modelId="{77A2F5FD-58D1-4D68-BCF2-D7F56AB792AB}" type="parTrans" cxnId="{98272939-6EB7-44C7-AD4D-4C03F6589210}">
      <dgm:prSet/>
      <dgm:spPr/>
      <dgm:t>
        <a:bodyPr/>
        <a:lstStyle/>
        <a:p>
          <a:endParaRPr lang="en-US"/>
        </a:p>
      </dgm:t>
    </dgm:pt>
    <dgm:pt modelId="{46290DE6-CD0C-4A93-A40F-C405E9AA9A19}" type="sibTrans" cxnId="{98272939-6EB7-44C7-AD4D-4C03F6589210}">
      <dgm:prSet/>
      <dgm:spPr/>
      <dgm:t>
        <a:bodyPr/>
        <a:lstStyle/>
        <a:p>
          <a:endParaRPr lang="en-US"/>
        </a:p>
      </dgm:t>
    </dgm:pt>
    <dgm:pt modelId="{3B53E456-8BA6-465D-8ADC-9658B35E655A}">
      <dgm:prSet phldrT="[Text]"/>
      <dgm:spPr/>
      <dgm:t>
        <a:bodyPr/>
        <a:lstStyle/>
        <a:p>
          <a:r>
            <a:rPr lang="en-US" dirty="0"/>
            <a:t>Tom Miller                   Sign Shop </a:t>
          </a:r>
        </a:p>
      </dgm:t>
    </dgm:pt>
    <dgm:pt modelId="{320CB068-C125-414C-A477-15AEFCD0F53F}" type="parTrans" cxnId="{FACE276D-8E05-4270-A551-5EEB586A2299}">
      <dgm:prSet/>
      <dgm:spPr/>
      <dgm:t>
        <a:bodyPr/>
        <a:lstStyle/>
        <a:p>
          <a:endParaRPr lang="en-US"/>
        </a:p>
      </dgm:t>
    </dgm:pt>
    <dgm:pt modelId="{5A0196A9-6784-4CAD-AB14-B1B33B5AF7B6}" type="sibTrans" cxnId="{FACE276D-8E05-4270-A551-5EEB586A2299}">
      <dgm:prSet/>
      <dgm:spPr/>
      <dgm:t>
        <a:bodyPr/>
        <a:lstStyle/>
        <a:p>
          <a:endParaRPr lang="en-US"/>
        </a:p>
      </dgm:t>
    </dgm:pt>
    <dgm:pt modelId="{BA884887-DAB9-40EF-B210-013F8580F0AC}">
      <dgm:prSet phldrT="[Text]"/>
      <dgm:spPr/>
      <dgm:t>
        <a:bodyPr/>
        <a:lstStyle/>
        <a:p>
          <a:r>
            <a:rPr lang="en-US" dirty="0"/>
            <a:t>7 Administrative Employees Hourly Wage Rate Range: $23.10 - $49.88                                                                                                                                29 Full Time Hourly Employees  in Operations - Hourly Wage Rate Range: $25.36 - $34.51                                                                                                                  1 Part Time $15.75</a:t>
          </a:r>
        </a:p>
      </dgm:t>
    </dgm:pt>
    <dgm:pt modelId="{441267FB-F671-4CDA-A935-38DB662BEC19}" type="parTrans" cxnId="{D4353F35-47C6-4322-8ACD-FBF21F2E9B79}">
      <dgm:prSet/>
      <dgm:spPr/>
      <dgm:t>
        <a:bodyPr/>
        <a:lstStyle/>
        <a:p>
          <a:endParaRPr lang="en-US"/>
        </a:p>
      </dgm:t>
    </dgm:pt>
    <dgm:pt modelId="{A0817886-1F54-4253-B827-73561DB71E0E}" type="sibTrans" cxnId="{D4353F35-47C6-4322-8ACD-FBF21F2E9B79}">
      <dgm:prSet/>
      <dgm:spPr/>
      <dgm:t>
        <a:bodyPr/>
        <a:lstStyle/>
        <a:p>
          <a:endParaRPr lang="en-US"/>
        </a:p>
      </dgm:t>
    </dgm:pt>
    <dgm:pt modelId="{A6D054BA-1623-460B-B083-5E4C704BB0A0}">
      <dgm:prSet phldrT="[Text]"/>
      <dgm:spPr/>
      <dgm:t>
        <a:bodyPr/>
        <a:lstStyle/>
        <a:p>
          <a:r>
            <a:rPr lang="en-US" dirty="0"/>
            <a:t>Larry Pratt     Purchasing Agent Building Maintenance</a:t>
          </a:r>
        </a:p>
      </dgm:t>
    </dgm:pt>
    <dgm:pt modelId="{0E361C8E-D1B4-446C-B255-DC6D9D384AA7}" type="parTrans" cxnId="{D1B85D91-E690-4EF4-B138-ED98665974B1}">
      <dgm:prSet/>
      <dgm:spPr/>
      <dgm:t>
        <a:bodyPr/>
        <a:lstStyle/>
        <a:p>
          <a:endParaRPr lang="en-US"/>
        </a:p>
      </dgm:t>
    </dgm:pt>
    <dgm:pt modelId="{CAB408B4-F6B7-42D2-9D5D-F46657E4DF66}" type="sibTrans" cxnId="{D1B85D91-E690-4EF4-B138-ED98665974B1}">
      <dgm:prSet/>
      <dgm:spPr/>
      <dgm:t>
        <a:bodyPr/>
        <a:lstStyle/>
        <a:p>
          <a:endParaRPr lang="en-US"/>
        </a:p>
      </dgm:t>
    </dgm:pt>
    <dgm:pt modelId="{A23E3DD3-84C7-4F1A-A7EB-38BFC37D2455}">
      <dgm:prSet phldrT="[Text]"/>
      <dgm:spPr/>
      <dgm:t>
        <a:bodyPr/>
        <a:lstStyle/>
        <a:p>
          <a:r>
            <a:rPr lang="en-US" dirty="0"/>
            <a:t>5  Mechanics</a:t>
          </a:r>
        </a:p>
      </dgm:t>
    </dgm:pt>
    <dgm:pt modelId="{6498817C-9826-4FBA-BCEC-41614DC91838}" type="parTrans" cxnId="{CC32D3BE-D3B3-4320-A280-FE481D4240AD}">
      <dgm:prSet/>
      <dgm:spPr/>
      <dgm:t>
        <a:bodyPr/>
        <a:lstStyle/>
        <a:p>
          <a:endParaRPr lang="en-US"/>
        </a:p>
      </dgm:t>
    </dgm:pt>
    <dgm:pt modelId="{2D13F887-1444-4980-A5FC-C923C8370102}" type="sibTrans" cxnId="{CC32D3BE-D3B3-4320-A280-FE481D4240AD}">
      <dgm:prSet/>
      <dgm:spPr/>
      <dgm:t>
        <a:bodyPr/>
        <a:lstStyle/>
        <a:p>
          <a:endParaRPr lang="en-US"/>
        </a:p>
      </dgm:t>
    </dgm:pt>
    <dgm:pt modelId="{44EE301A-5342-44B9-A4F6-A9AE3E1D95DE}" type="asst">
      <dgm:prSet/>
      <dgm:spPr/>
      <dgm:t>
        <a:bodyPr/>
        <a:lstStyle/>
        <a:p>
          <a:r>
            <a:rPr lang="en-US" dirty="0"/>
            <a:t>Donald Babcock</a:t>
          </a:r>
          <a:br>
            <a:rPr lang="en-US" dirty="0"/>
          </a:br>
          <a:r>
            <a:rPr lang="en-US" dirty="0"/>
            <a:t>Managing Director</a:t>
          </a:r>
        </a:p>
      </dgm:t>
    </dgm:pt>
    <dgm:pt modelId="{03338164-2987-4361-9BEB-F663027DF0F6}" type="parTrans" cxnId="{10B868B8-BB23-434A-BCE6-1D9BDE23071F}">
      <dgm:prSet/>
      <dgm:spPr/>
      <dgm:t>
        <a:bodyPr/>
        <a:lstStyle/>
        <a:p>
          <a:endParaRPr lang="en-US"/>
        </a:p>
      </dgm:t>
    </dgm:pt>
    <dgm:pt modelId="{6737E240-E922-4F9B-8303-705347FF9340}" type="sibTrans" cxnId="{10B868B8-BB23-434A-BCE6-1D9BDE23071F}">
      <dgm:prSet/>
      <dgm:spPr/>
      <dgm:t>
        <a:bodyPr/>
        <a:lstStyle/>
        <a:p>
          <a:endParaRPr lang="en-US"/>
        </a:p>
      </dgm:t>
    </dgm:pt>
    <dgm:pt modelId="{5A059123-7559-42F8-A429-2DD037A7FC85}">
      <dgm:prSet/>
      <dgm:spPr/>
      <dgm:t>
        <a:bodyPr/>
        <a:lstStyle/>
        <a:p>
          <a:r>
            <a:rPr lang="en-US" dirty="0"/>
            <a:t>Shawn Gabriel</a:t>
          </a:r>
        </a:p>
        <a:p>
          <a:r>
            <a:rPr lang="en-US" dirty="0"/>
            <a:t>State Foreman</a:t>
          </a:r>
        </a:p>
      </dgm:t>
    </dgm:pt>
    <dgm:pt modelId="{7CBB8AA7-F18D-423C-8EAB-0B7075F294D5}" type="parTrans" cxnId="{E26AE659-F7C1-4553-812B-E24D5E92E86F}">
      <dgm:prSet/>
      <dgm:spPr/>
      <dgm:t>
        <a:bodyPr/>
        <a:lstStyle/>
        <a:p>
          <a:endParaRPr lang="en-US"/>
        </a:p>
      </dgm:t>
    </dgm:pt>
    <dgm:pt modelId="{691E55BB-F63B-40CA-A7AC-84D054BDA90E}" type="sibTrans" cxnId="{E26AE659-F7C1-4553-812B-E24D5E92E86F}">
      <dgm:prSet/>
      <dgm:spPr/>
      <dgm:t>
        <a:bodyPr/>
        <a:lstStyle/>
        <a:p>
          <a:endParaRPr lang="en-US"/>
        </a:p>
      </dgm:t>
    </dgm:pt>
    <dgm:pt modelId="{2EA33616-6C58-403A-899C-3B7D55F71B27}">
      <dgm:prSet phldrT="[Text]" custT="1"/>
      <dgm:spPr/>
      <dgm:t>
        <a:bodyPr/>
        <a:lstStyle/>
        <a:p>
          <a:r>
            <a:rPr lang="en-US" sz="900" dirty="0"/>
            <a:t>BOARD OF ROAD COMMISSIONERS</a:t>
          </a:r>
        </a:p>
        <a:p>
          <a:r>
            <a:rPr lang="en-US" sz="900" dirty="0"/>
            <a:t>Chairman – Ryan Halstead   1/01/2013	Vice Chairman – Gary Summers  1/01/2017		Commissioner – Cris Jones  05/01/2019	Commissioner – Scott Hanson  05/01/2019 	Commissioner – Ron Larson  01/01/2021</a:t>
          </a:r>
          <a:br>
            <a:rPr lang="en-US" sz="900" dirty="0"/>
          </a:br>
          <a:endParaRPr lang="en-US" sz="900" dirty="0"/>
        </a:p>
      </dgm:t>
    </dgm:pt>
    <dgm:pt modelId="{163CC27F-84E5-444B-8EA9-ABC32484E352}" type="sibTrans" cxnId="{B5368AB3-6A09-4986-8A56-83DA555636EB}">
      <dgm:prSet/>
      <dgm:spPr/>
      <dgm:t>
        <a:bodyPr/>
        <a:lstStyle/>
        <a:p>
          <a:endParaRPr lang="en-US"/>
        </a:p>
      </dgm:t>
    </dgm:pt>
    <dgm:pt modelId="{D5F52E3B-7BE2-4E80-90FF-8306A17CFF8A}" type="parTrans" cxnId="{B5368AB3-6A09-4986-8A56-83DA555636EB}">
      <dgm:prSet/>
      <dgm:spPr/>
      <dgm:t>
        <a:bodyPr/>
        <a:lstStyle/>
        <a:p>
          <a:endParaRPr lang="en-US"/>
        </a:p>
      </dgm:t>
    </dgm:pt>
    <dgm:pt modelId="{F644B189-E118-4E37-B603-233DDFBCFA48}">
      <dgm:prSet phldrT="[Text]"/>
      <dgm:spPr/>
      <dgm:t>
        <a:bodyPr/>
        <a:lstStyle/>
        <a:p>
          <a:r>
            <a:rPr lang="en-US" dirty="0"/>
            <a:t>Kaitlyn Carlson   Accounting / Payroll</a:t>
          </a:r>
        </a:p>
      </dgm:t>
    </dgm:pt>
    <dgm:pt modelId="{4682ED25-78C3-48C4-9EA9-DC548743B05B}" type="parTrans" cxnId="{3801DAF8-5255-463A-82D2-73A1B05E735B}">
      <dgm:prSet/>
      <dgm:spPr/>
      <dgm:t>
        <a:bodyPr/>
        <a:lstStyle/>
        <a:p>
          <a:endParaRPr lang="en-US"/>
        </a:p>
      </dgm:t>
    </dgm:pt>
    <dgm:pt modelId="{4B63554C-6CB7-40D3-94AB-66CAC2267A68}" type="sibTrans" cxnId="{3801DAF8-5255-463A-82D2-73A1B05E735B}">
      <dgm:prSet/>
      <dgm:spPr/>
      <dgm:t>
        <a:bodyPr/>
        <a:lstStyle/>
        <a:p>
          <a:endParaRPr lang="en-US"/>
        </a:p>
      </dgm:t>
    </dgm:pt>
    <dgm:pt modelId="{2D063186-674B-4892-AC49-BECF23383BFA}">
      <dgm:prSet phldrT="[Text]"/>
      <dgm:spPr/>
      <dgm:t>
        <a:bodyPr/>
        <a:lstStyle/>
        <a:p>
          <a:r>
            <a:rPr lang="en-US" dirty="0"/>
            <a:t>Matt Gabriel    Engineer  Tech Assistant / Permits</a:t>
          </a:r>
        </a:p>
      </dgm:t>
    </dgm:pt>
    <dgm:pt modelId="{37712AA9-74C7-4AA6-AF8D-7E6200221A5A}" type="parTrans" cxnId="{25CF260F-787E-4766-8A7D-B70020D9B258}">
      <dgm:prSet/>
      <dgm:spPr/>
      <dgm:t>
        <a:bodyPr/>
        <a:lstStyle/>
        <a:p>
          <a:endParaRPr lang="en-US"/>
        </a:p>
      </dgm:t>
    </dgm:pt>
    <dgm:pt modelId="{1E993CC3-20CF-43BF-9CA1-FD0AACCFD40C}" type="sibTrans" cxnId="{25CF260F-787E-4766-8A7D-B70020D9B258}">
      <dgm:prSet/>
      <dgm:spPr/>
      <dgm:t>
        <a:bodyPr/>
        <a:lstStyle/>
        <a:p>
          <a:endParaRPr lang="en-US"/>
        </a:p>
      </dgm:t>
    </dgm:pt>
    <dgm:pt modelId="{B86263F9-377D-4394-B960-3F78A4475AF3}">
      <dgm:prSet phldrT="[Text]"/>
      <dgm:spPr/>
      <dgm:t>
        <a:bodyPr/>
        <a:lstStyle/>
        <a:p>
          <a:r>
            <a:rPr lang="en-US" dirty="0"/>
            <a:t>Tim McCarthy Engineer Tech</a:t>
          </a:r>
        </a:p>
      </dgm:t>
    </dgm:pt>
    <dgm:pt modelId="{730054FC-8CCB-43A1-8918-BD40E8353AC9}" type="sibTrans" cxnId="{9D15EF2E-7F08-429A-AD02-8ACA219E56C1}">
      <dgm:prSet/>
      <dgm:spPr/>
      <dgm:t>
        <a:bodyPr/>
        <a:lstStyle/>
        <a:p>
          <a:endParaRPr lang="en-US"/>
        </a:p>
      </dgm:t>
    </dgm:pt>
    <dgm:pt modelId="{9887E5B9-51E1-4A97-AF25-D00E59E43A4C}" type="parTrans" cxnId="{9D15EF2E-7F08-429A-AD02-8ACA219E56C1}">
      <dgm:prSet/>
      <dgm:spPr/>
      <dgm:t>
        <a:bodyPr/>
        <a:lstStyle/>
        <a:p>
          <a:endParaRPr lang="en-US"/>
        </a:p>
      </dgm:t>
    </dgm:pt>
    <dgm:pt modelId="{0027A15A-51B7-4230-BBE0-84E2A8E3021C}">
      <dgm:prSet/>
      <dgm:spPr/>
      <dgm:t>
        <a:bodyPr/>
        <a:lstStyle/>
        <a:p>
          <a:r>
            <a:rPr lang="en-US" dirty="0"/>
            <a:t>Angela </a:t>
          </a:r>
          <a:r>
            <a:rPr lang="en-US" dirty="0" err="1"/>
            <a:t>Lichon</a:t>
          </a:r>
          <a:r>
            <a:rPr lang="en-US" dirty="0"/>
            <a:t>     Janitor</a:t>
          </a:r>
        </a:p>
      </dgm:t>
    </dgm:pt>
    <dgm:pt modelId="{CFD5B1C7-7B43-4B9E-9D7D-28F0E85C0C2A}" type="parTrans" cxnId="{D528672C-CA61-48D0-B77C-4841803E1206}">
      <dgm:prSet/>
      <dgm:spPr/>
      <dgm:t>
        <a:bodyPr/>
        <a:lstStyle/>
        <a:p>
          <a:endParaRPr lang="en-US"/>
        </a:p>
      </dgm:t>
    </dgm:pt>
    <dgm:pt modelId="{221A23F3-EE4C-434F-816A-D40D64185DB4}" type="sibTrans" cxnId="{D528672C-CA61-48D0-B77C-4841803E1206}">
      <dgm:prSet/>
      <dgm:spPr/>
      <dgm:t>
        <a:bodyPr/>
        <a:lstStyle/>
        <a:p>
          <a:endParaRPr lang="en-US"/>
        </a:p>
      </dgm:t>
    </dgm:pt>
    <dgm:pt modelId="{C7BDD532-C29F-4DDE-89F1-3B9CED2DC2C8}">
      <dgm:prSet phldrT="[Text]"/>
      <dgm:spPr/>
      <dgm:t>
        <a:bodyPr/>
        <a:lstStyle/>
        <a:p>
          <a:r>
            <a:rPr lang="en-US" dirty="0"/>
            <a:t>Truck Drivers ( 17 )</a:t>
          </a:r>
        </a:p>
      </dgm:t>
    </dgm:pt>
    <dgm:pt modelId="{3F4976C8-1DB4-4E3D-8C33-652F462C6B83}" type="parTrans" cxnId="{E14B272D-FF0B-4CDA-A1DC-558924C4974D}">
      <dgm:prSet/>
      <dgm:spPr/>
      <dgm:t>
        <a:bodyPr/>
        <a:lstStyle/>
        <a:p>
          <a:endParaRPr lang="en-US"/>
        </a:p>
      </dgm:t>
    </dgm:pt>
    <dgm:pt modelId="{00850F22-A00A-4448-8E61-68DF6D940CB0}" type="sibTrans" cxnId="{E14B272D-FF0B-4CDA-A1DC-558924C4974D}">
      <dgm:prSet/>
      <dgm:spPr/>
      <dgm:t>
        <a:bodyPr/>
        <a:lstStyle/>
        <a:p>
          <a:endParaRPr lang="en-US"/>
        </a:p>
      </dgm:t>
    </dgm:pt>
    <dgm:pt modelId="{BF5C079D-C18C-4065-9979-017C4F3C1D52}">
      <dgm:prSet phldrT="[Text]"/>
      <dgm:spPr/>
      <dgm:t>
        <a:bodyPr/>
        <a:lstStyle/>
        <a:p>
          <a:r>
            <a:rPr lang="en-US" dirty="0"/>
            <a:t>Keith Bishop             Shop Foreman</a:t>
          </a:r>
        </a:p>
      </dgm:t>
    </dgm:pt>
    <dgm:pt modelId="{8EB4EAAF-3F38-449F-97CA-3C3D2F803E6C}" type="parTrans" cxnId="{B2D97FFF-8590-4591-890C-D9C4C9720154}">
      <dgm:prSet/>
      <dgm:spPr/>
      <dgm:t>
        <a:bodyPr/>
        <a:lstStyle/>
        <a:p>
          <a:endParaRPr lang="en-US"/>
        </a:p>
      </dgm:t>
    </dgm:pt>
    <dgm:pt modelId="{4678363D-1867-417C-BD91-B94796A9B7FE}" type="sibTrans" cxnId="{B2D97FFF-8590-4591-890C-D9C4C9720154}">
      <dgm:prSet/>
      <dgm:spPr/>
      <dgm:t>
        <a:bodyPr/>
        <a:lstStyle/>
        <a:p>
          <a:endParaRPr lang="en-US"/>
        </a:p>
      </dgm:t>
    </dgm:pt>
    <dgm:pt modelId="{BE809DCD-C791-4D06-B74E-636465068ABF}" type="pres">
      <dgm:prSet presAssocID="{6EA1F4CD-0708-4339-A47D-25F76AEDB4D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BC44882-21AA-4C17-849C-D9C786CEEDB2}" type="pres">
      <dgm:prSet presAssocID="{2EA33616-6C58-403A-899C-3B7D55F71B27}" presName="hierRoot1" presStyleCnt="0">
        <dgm:presLayoutVars>
          <dgm:hierBranch val="init"/>
        </dgm:presLayoutVars>
      </dgm:prSet>
      <dgm:spPr/>
    </dgm:pt>
    <dgm:pt modelId="{D34B3118-2238-4881-A51D-D88F2B6A435D}" type="pres">
      <dgm:prSet presAssocID="{2EA33616-6C58-403A-899C-3B7D55F71B27}" presName="rootComposite1" presStyleCnt="0"/>
      <dgm:spPr/>
    </dgm:pt>
    <dgm:pt modelId="{6EC8FE8C-3EAF-4DCB-B78C-936D0F26F435}" type="pres">
      <dgm:prSet presAssocID="{2EA33616-6C58-403A-899C-3B7D55F71B27}" presName="rootText1" presStyleLbl="node0" presStyleIdx="0" presStyleCnt="1" custScaleX="1019322" custScaleY="117021" custLinFactNeighborY="-10683">
        <dgm:presLayoutVars>
          <dgm:chPref val="3"/>
        </dgm:presLayoutVars>
      </dgm:prSet>
      <dgm:spPr/>
    </dgm:pt>
    <dgm:pt modelId="{EFD0803D-D0E7-4BD0-BD15-D56AA3DD3146}" type="pres">
      <dgm:prSet presAssocID="{2EA33616-6C58-403A-899C-3B7D55F71B27}" presName="rootConnector1" presStyleLbl="node1" presStyleIdx="0" presStyleCnt="0"/>
      <dgm:spPr/>
    </dgm:pt>
    <dgm:pt modelId="{76D3F05A-4157-40B3-A88D-439316AD0519}" type="pres">
      <dgm:prSet presAssocID="{2EA33616-6C58-403A-899C-3B7D55F71B27}" presName="hierChild2" presStyleCnt="0"/>
      <dgm:spPr/>
    </dgm:pt>
    <dgm:pt modelId="{9B5EC859-7248-4FBE-AAC0-34E59A4B5E3A}" type="pres">
      <dgm:prSet presAssocID="{DE416E60-CF12-4738-8056-F98A479FE49F}" presName="Name37" presStyleLbl="parChTrans1D2" presStyleIdx="0" presStyleCnt="4"/>
      <dgm:spPr/>
    </dgm:pt>
    <dgm:pt modelId="{DABCF168-8197-4DA5-94C4-057CBDCE17AB}" type="pres">
      <dgm:prSet presAssocID="{0518F379-9B76-4D24-9528-ABF29A5CC0F7}" presName="hierRoot2" presStyleCnt="0">
        <dgm:presLayoutVars>
          <dgm:hierBranch val="init"/>
        </dgm:presLayoutVars>
      </dgm:prSet>
      <dgm:spPr/>
    </dgm:pt>
    <dgm:pt modelId="{C69B29FC-971D-497C-B303-CC11DC38A35E}" type="pres">
      <dgm:prSet presAssocID="{0518F379-9B76-4D24-9528-ABF29A5CC0F7}" presName="rootComposite" presStyleCnt="0"/>
      <dgm:spPr/>
    </dgm:pt>
    <dgm:pt modelId="{EB12E4D8-E7F1-4C62-B520-31141AFC5A55}" type="pres">
      <dgm:prSet presAssocID="{0518F379-9B76-4D24-9528-ABF29A5CC0F7}" presName="rootText" presStyleLbl="node2" presStyleIdx="0" presStyleCnt="3">
        <dgm:presLayoutVars>
          <dgm:chPref val="3"/>
        </dgm:presLayoutVars>
      </dgm:prSet>
      <dgm:spPr/>
    </dgm:pt>
    <dgm:pt modelId="{F49C7E02-ADF7-47A9-B251-A05DCA6DCBF0}" type="pres">
      <dgm:prSet presAssocID="{0518F379-9B76-4D24-9528-ABF29A5CC0F7}" presName="rootConnector" presStyleLbl="node2" presStyleIdx="0" presStyleCnt="3"/>
      <dgm:spPr/>
    </dgm:pt>
    <dgm:pt modelId="{7292F90E-15B3-447A-9832-737E5FD6DA66}" type="pres">
      <dgm:prSet presAssocID="{0518F379-9B76-4D24-9528-ABF29A5CC0F7}" presName="hierChild4" presStyleCnt="0"/>
      <dgm:spPr/>
    </dgm:pt>
    <dgm:pt modelId="{B7369CB2-4E67-4995-BD0C-79A9C58BF014}" type="pres">
      <dgm:prSet presAssocID="{5E5B7B96-2CDB-4DBE-BD1E-B6804DEF3F33}" presName="Name37" presStyleLbl="parChTrans1D3" presStyleIdx="0" presStyleCnt="6"/>
      <dgm:spPr/>
    </dgm:pt>
    <dgm:pt modelId="{F5BB6180-02A2-462C-9ADA-06EFAABF5E11}" type="pres">
      <dgm:prSet presAssocID="{F6A84389-7479-4671-AFAB-22C86A1013C3}" presName="hierRoot2" presStyleCnt="0">
        <dgm:presLayoutVars>
          <dgm:hierBranch val="init"/>
        </dgm:presLayoutVars>
      </dgm:prSet>
      <dgm:spPr/>
    </dgm:pt>
    <dgm:pt modelId="{DFBD11F2-BAB5-4360-B082-60F8FB58D991}" type="pres">
      <dgm:prSet presAssocID="{F6A84389-7479-4671-AFAB-22C86A1013C3}" presName="rootComposite" presStyleCnt="0"/>
      <dgm:spPr/>
    </dgm:pt>
    <dgm:pt modelId="{230D7DAA-94E0-462D-B5DB-F05944C037A5}" type="pres">
      <dgm:prSet presAssocID="{F6A84389-7479-4671-AFAB-22C86A1013C3}" presName="rootText" presStyleLbl="node3" presStyleIdx="0" presStyleCnt="6" custScaleY="103216">
        <dgm:presLayoutVars>
          <dgm:chPref val="3"/>
        </dgm:presLayoutVars>
      </dgm:prSet>
      <dgm:spPr/>
    </dgm:pt>
    <dgm:pt modelId="{B65A424E-8D02-48E1-A2F1-EDB74AB25626}" type="pres">
      <dgm:prSet presAssocID="{F6A84389-7479-4671-AFAB-22C86A1013C3}" presName="rootConnector" presStyleLbl="node3" presStyleIdx="0" presStyleCnt="6"/>
      <dgm:spPr/>
    </dgm:pt>
    <dgm:pt modelId="{7DD8B4CD-6A0A-4157-8185-D3962604D1B7}" type="pres">
      <dgm:prSet presAssocID="{F6A84389-7479-4671-AFAB-22C86A1013C3}" presName="hierChild4" presStyleCnt="0"/>
      <dgm:spPr/>
    </dgm:pt>
    <dgm:pt modelId="{1F2B51D0-8DFD-4287-88F5-2F6C067CC45A}" type="pres">
      <dgm:prSet presAssocID="{F6A84389-7479-4671-AFAB-22C86A1013C3}" presName="hierChild5" presStyleCnt="0"/>
      <dgm:spPr/>
    </dgm:pt>
    <dgm:pt modelId="{DB4A47E6-9E11-423D-89D2-4F113BC56C95}" type="pres">
      <dgm:prSet presAssocID="{4682ED25-78C3-48C4-9EA9-DC548743B05B}" presName="Name37" presStyleLbl="parChTrans1D3" presStyleIdx="1" presStyleCnt="6"/>
      <dgm:spPr/>
    </dgm:pt>
    <dgm:pt modelId="{A20EAAB7-BD20-4015-B87A-9B937D4E3214}" type="pres">
      <dgm:prSet presAssocID="{F644B189-E118-4E37-B603-233DDFBCFA48}" presName="hierRoot2" presStyleCnt="0">
        <dgm:presLayoutVars>
          <dgm:hierBranch val="init"/>
        </dgm:presLayoutVars>
      </dgm:prSet>
      <dgm:spPr/>
    </dgm:pt>
    <dgm:pt modelId="{43247456-C0D1-4731-99BB-0C87E036C714}" type="pres">
      <dgm:prSet presAssocID="{F644B189-E118-4E37-B603-233DDFBCFA48}" presName="rootComposite" presStyleCnt="0"/>
      <dgm:spPr/>
    </dgm:pt>
    <dgm:pt modelId="{138F623A-7FDF-4320-BA4B-C88BB3BFFF0F}" type="pres">
      <dgm:prSet presAssocID="{F644B189-E118-4E37-B603-233DDFBCFA48}" presName="rootText" presStyleLbl="node3" presStyleIdx="1" presStyleCnt="6" custScaleY="103833">
        <dgm:presLayoutVars>
          <dgm:chPref val="3"/>
        </dgm:presLayoutVars>
      </dgm:prSet>
      <dgm:spPr/>
    </dgm:pt>
    <dgm:pt modelId="{0909B7BB-1B24-479A-8659-AF9F8D572B3F}" type="pres">
      <dgm:prSet presAssocID="{F644B189-E118-4E37-B603-233DDFBCFA48}" presName="rootConnector" presStyleLbl="node3" presStyleIdx="1" presStyleCnt="6"/>
      <dgm:spPr/>
    </dgm:pt>
    <dgm:pt modelId="{7F6360A7-4F4C-4BD6-A2DE-A5DD8C016FD2}" type="pres">
      <dgm:prSet presAssocID="{F644B189-E118-4E37-B603-233DDFBCFA48}" presName="hierChild4" presStyleCnt="0"/>
      <dgm:spPr/>
    </dgm:pt>
    <dgm:pt modelId="{1AC36090-317F-452D-BAC9-456637DA751C}" type="pres">
      <dgm:prSet presAssocID="{CFD5B1C7-7B43-4B9E-9D7D-28F0E85C0C2A}" presName="Name37" presStyleLbl="parChTrans1D4" presStyleIdx="0" presStyleCnt="6"/>
      <dgm:spPr/>
    </dgm:pt>
    <dgm:pt modelId="{0A2DA2DB-A324-4E42-A1F0-66B00B7CF46F}" type="pres">
      <dgm:prSet presAssocID="{0027A15A-51B7-4230-BBE0-84E2A8E3021C}" presName="hierRoot2" presStyleCnt="0">
        <dgm:presLayoutVars>
          <dgm:hierBranch val="init"/>
        </dgm:presLayoutVars>
      </dgm:prSet>
      <dgm:spPr/>
    </dgm:pt>
    <dgm:pt modelId="{314755F3-3316-4CBF-8259-2A8F9701390E}" type="pres">
      <dgm:prSet presAssocID="{0027A15A-51B7-4230-BBE0-84E2A8E3021C}" presName="rootComposite" presStyleCnt="0"/>
      <dgm:spPr/>
    </dgm:pt>
    <dgm:pt modelId="{85BC7321-D39E-4C81-9CFB-9B257E52F11A}" type="pres">
      <dgm:prSet presAssocID="{0027A15A-51B7-4230-BBE0-84E2A8E3021C}" presName="rootText" presStyleLbl="node4" presStyleIdx="0" presStyleCnt="6" custLinFactX="-100000" custLinFactY="-49599" custLinFactNeighborX="-158859" custLinFactNeighborY="-100000">
        <dgm:presLayoutVars>
          <dgm:chPref val="3"/>
        </dgm:presLayoutVars>
      </dgm:prSet>
      <dgm:spPr/>
    </dgm:pt>
    <dgm:pt modelId="{CF9C63DE-C474-42B0-AE14-AA9FD83B3376}" type="pres">
      <dgm:prSet presAssocID="{0027A15A-51B7-4230-BBE0-84E2A8E3021C}" presName="rootConnector" presStyleLbl="node4" presStyleIdx="0" presStyleCnt="6"/>
      <dgm:spPr/>
    </dgm:pt>
    <dgm:pt modelId="{79CD233C-5D6E-4B4A-9B8D-5495EC4143C0}" type="pres">
      <dgm:prSet presAssocID="{0027A15A-51B7-4230-BBE0-84E2A8E3021C}" presName="hierChild4" presStyleCnt="0"/>
      <dgm:spPr/>
    </dgm:pt>
    <dgm:pt modelId="{C4601E3A-FB1C-437C-AC1D-16C8444F62CE}" type="pres">
      <dgm:prSet presAssocID="{0027A15A-51B7-4230-BBE0-84E2A8E3021C}" presName="hierChild5" presStyleCnt="0"/>
      <dgm:spPr/>
    </dgm:pt>
    <dgm:pt modelId="{5398C297-C396-4F07-AD72-11D4ECF190C1}" type="pres">
      <dgm:prSet presAssocID="{F644B189-E118-4E37-B603-233DDFBCFA48}" presName="hierChild5" presStyleCnt="0"/>
      <dgm:spPr/>
    </dgm:pt>
    <dgm:pt modelId="{0FF6E8A5-63F3-4681-8C4F-99EACC836F0B}" type="pres">
      <dgm:prSet presAssocID="{0518F379-9B76-4D24-9528-ABF29A5CC0F7}" presName="hierChild5" presStyleCnt="0"/>
      <dgm:spPr/>
    </dgm:pt>
    <dgm:pt modelId="{CD3CBEC7-95B7-4A5A-BAB8-E428AD6637E1}" type="pres">
      <dgm:prSet presAssocID="{9887E5B9-51E1-4A97-AF25-D00E59E43A4C}" presName="Name37" presStyleLbl="parChTrans1D2" presStyleIdx="1" presStyleCnt="4"/>
      <dgm:spPr/>
    </dgm:pt>
    <dgm:pt modelId="{9107ED33-DE92-4D6D-8AF0-9EB4E079BF45}" type="pres">
      <dgm:prSet presAssocID="{B86263F9-377D-4394-B960-3F78A4475AF3}" presName="hierRoot2" presStyleCnt="0">
        <dgm:presLayoutVars>
          <dgm:hierBranch val="init"/>
        </dgm:presLayoutVars>
      </dgm:prSet>
      <dgm:spPr/>
    </dgm:pt>
    <dgm:pt modelId="{D00CA615-9ABB-4115-A7CF-9307FBDA9770}" type="pres">
      <dgm:prSet presAssocID="{B86263F9-377D-4394-B960-3F78A4475AF3}" presName="rootComposite" presStyleCnt="0"/>
      <dgm:spPr/>
    </dgm:pt>
    <dgm:pt modelId="{1ACDB437-ADD0-4911-8C39-CDBED14D0ACE}" type="pres">
      <dgm:prSet presAssocID="{B86263F9-377D-4394-B960-3F78A4475AF3}" presName="rootText" presStyleLbl="node2" presStyleIdx="1" presStyleCnt="3">
        <dgm:presLayoutVars>
          <dgm:chPref val="3"/>
        </dgm:presLayoutVars>
      </dgm:prSet>
      <dgm:spPr/>
    </dgm:pt>
    <dgm:pt modelId="{878004CA-5FA3-4347-B288-416765E9B3FC}" type="pres">
      <dgm:prSet presAssocID="{B86263F9-377D-4394-B960-3F78A4475AF3}" presName="rootConnector" presStyleLbl="node2" presStyleIdx="1" presStyleCnt="3"/>
      <dgm:spPr/>
    </dgm:pt>
    <dgm:pt modelId="{C104881A-F9C7-4D37-8735-AE6260341FC1}" type="pres">
      <dgm:prSet presAssocID="{B86263F9-377D-4394-B960-3F78A4475AF3}" presName="hierChild4" presStyleCnt="0"/>
      <dgm:spPr/>
    </dgm:pt>
    <dgm:pt modelId="{482F22D6-7766-4A8A-8CD7-788E99F7AFE1}" type="pres">
      <dgm:prSet presAssocID="{37712AA9-74C7-4AA6-AF8D-7E6200221A5A}" presName="Name37" presStyleLbl="parChTrans1D3" presStyleIdx="2" presStyleCnt="6"/>
      <dgm:spPr/>
    </dgm:pt>
    <dgm:pt modelId="{F1A18950-9DAA-43AC-BB0E-875E9724E189}" type="pres">
      <dgm:prSet presAssocID="{2D063186-674B-4892-AC49-BECF23383BFA}" presName="hierRoot2" presStyleCnt="0">
        <dgm:presLayoutVars>
          <dgm:hierBranch val="init"/>
        </dgm:presLayoutVars>
      </dgm:prSet>
      <dgm:spPr/>
    </dgm:pt>
    <dgm:pt modelId="{114656F9-4D2A-4C69-950D-4EAD44700115}" type="pres">
      <dgm:prSet presAssocID="{2D063186-674B-4892-AC49-BECF23383BFA}" presName="rootComposite" presStyleCnt="0"/>
      <dgm:spPr/>
    </dgm:pt>
    <dgm:pt modelId="{7B76A3E0-087F-4D43-AA76-CC530F9DA333}" type="pres">
      <dgm:prSet presAssocID="{2D063186-674B-4892-AC49-BECF23383BFA}" presName="rootText" presStyleLbl="node3" presStyleIdx="2" presStyleCnt="6">
        <dgm:presLayoutVars>
          <dgm:chPref val="3"/>
        </dgm:presLayoutVars>
      </dgm:prSet>
      <dgm:spPr/>
    </dgm:pt>
    <dgm:pt modelId="{F758C5C1-5E49-40CA-A3EA-CDB93396A6CC}" type="pres">
      <dgm:prSet presAssocID="{2D063186-674B-4892-AC49-BECF23383BFA}" presName="rootConnector" presStyleLbl="node3" presStyleIdx="2" presStyleCnt="6"/>
      <dgm:spPr/>
    </dgm:pt>
    <dgm:pt modelId="{E4EC58F1-C117-40BD-91B8-EE2ECF6762FE}" type="pres">
      <dgm:prSet presAssocID="{2D063186-674B-4892-AC49-BECF23383BFA}" presName="hierChild4" presStyleCnt="0"/>
      <dgm:spPr/>
    </dgm:pt>
    <dgm:pt modelId="{5C17255A-AB3A-46C5-8178-CEE02036855B}" type="pres">
      <dgm:prSet presAssocID="{2D063186-674B-4892-AC49-BECF23383BFA}" presName="hierChild5" presStyleCnt="0"/>
      <dgm:spPr/>
    </dgm:pt>
    <dgm:pt modelId="{56E0B5BB-2C62-42D0-9937-9A6713B656A4}" type="pres">
      <dgm:prSet presAssocID="{B86263F9-377D-4394-B960-3F78A4475AF3}" presName="hierChild5" presStyleCnt="0"/>
      <dgm:spPr/>
    </dgm:pt>
    <dgm:pt modelId="{A6C9D3D6-9DCC-442E-B9AB-B5EA30D6E5EB}" type="pres">
      <dgm:prSet presAssocID="{8BE15F60-AC23-42C2-B1B2-C05367E5646B}" presName="Name37" presStyleLbl="parChTrans1D2" presStyleIdx="2" presStyleCnt="4"/>
      <dgm:spPr/>
    </dgm:pt>
    <dgm:pt modelId="{33966EC2-6616-4A60-B935-C7D05ED6891D}" type="pres">
      <dgm:prSet presAssocID="{677867AE-D383-4741-A19C-212DA7B39248}" presName="hierRoot2" presStyleCnt="0">
        <dgm:presLayoutVars>
          <dgm:hierBranch val="init"/>
        </dgm:presLayoutVars>
      </dgm:prSet>
      <dgm:spPr/>
    </dgm:pt>
    <dgm:pt modelId="{ED400900-9E06-4805-AE88-90A4A95E42FD}" type="pres">
      <dgm:prSet presAssocID="{677867AE-D383-4741-A19C-212DA7B39248}" presName="rootComposite" presStyleCnt="0"/>
      <dgm:spPr/>
    </dgm:pt>
    <dgm:pt modelId="{5AFBDEEA-44F9-4D0A-B695-80C0193C9A5A}" type="pres">
      <dgm:prSet presAssocID="{677867AE-D383-4741-A19C-212DA7B39248}" presName="rootText" presStyleLbl="node2" presStyleIdx="2" presStyleCnt="3">
        <dgm:presLayoutVars>
          <dgm:chPref val="3"/>
        </dgm:presLayoutVars>
      </dgm:prSet>
      <dgm:spPr/>
    </dgm:pt>
    <dgm:pt modelId="{1AE042DB-F9DB-41D6-B36B-767F795400BE}" type="pres">
      <dgm:prSet presAssocID="{677867AE-D383-4741-A19C-212DA7B39248}" presName="rootConnector" presStyleLbl="node2" presStyleIdx="2" presStyleCnt="3"/>
      <dgm:spPr/>
    </dgm:pt>
    <dgm:pt modelId="{CF14CA37-86BD-4AF1-9A80-425AA349A95D}" type="pres">
      <dgm:prSet presAssocID="{677867AE-D383-4741-A19C-212DA7B39248}" presName="hierChild4" presStyleCnt="0"/>
      <dgm:spPr/>
    </dgm:pt>
    <dgm:pt modelId="{9ADD2EC2-3F85-4835-9072-4B11ECA3733C}" type="pres">
      <dgm:prSet presAssocID="{7CBB8AA7-F18D-423C-8EAB-0B7075F294D5}" presName="Name37" presStyleLbl="parChTrans1D3" presStyleIdx="3" presStyleCnt="6"/>
      <dgm:spPr/>
    </dgm:pt>
    <dgm:pt modelId="{40CD420A-BB00-403E-BA7E-D6FBF209247B}" type="pres">
      <dgm:prSet presAssocID="{5A059123-7559-42F8-A429-2DD037A7FC85}" presName="hierRoot2" presStyleCnt="0">
        <dgm:presLayoutVars>
          <dgm:hierBranch val="init"/>
        </dgm:presLayoutVars>
      </dgm:prSet>
      <dgm:spPr/>
    </dgm:pt>
    <dgm:pt modelId="{3C37E743-8DC8-4EBA-A485-B71576312919}" type="pres">
      <dgm:prSet presAssocID="{5A059123-7559-42F8-A429-2DD037A7FC85}" presName="rootComposite" presStyleCnt="0"/>
      <dgm:spPr/>
    </dgm:pt>
    <dgm:pt modelId="{61D2FC3C-DC7C-4748-A0DD-133BBB7C198D}" type="pres">
      <dgm:prSet presAssocID="{5A059123-7559-42F8-A429-2DD037A7FC85}" presName="rootText" presStyleLbl="node3" presStyleIdx="3" presStyleCnt="6">
        <dgm:presLayoutVars>
          <dgm:chPref val="3"/>
        </dgm:presLayoutVars>
      </dgm:prSet>
      <dgm:spPr/>
    </dgm:pt>
    <dgm:pt modelId="{5103C05A-BBA2-4518-89BB-F66897356EEC}" type="pres">
      <dgm:prSet presAssocID="{5A059123-7559-42F8-A429-2DD037A7FC85}" presName="rootConnector" presStyleLbl="node3" presStyleIdx="3" presStyleCnt="6"/>
      <dgm:spPr/>
    </dgm:pt>
    <dgm:pt modelId="{215D5159-9B3D-4FEE-8077-17AB6F34AD28}" type="pres">
      <dgm:prSet presAssocID="{5A059123-7559-42F8-A429-2DD037A7FC85}" presName="hierChild4" presStyleCnt="0"/>
      <dgm:spPr/>
    </dgm:pt>
    <dgm:pt modelId="{9AE05B68-7A7A-4573-81F4-12CBF7B11C89}" type="pres">
      <dgm:prSet presAssocID="{3F4976C8-1DB4-4E3D-8C33-652F462C6B83}" presName="Name37" presStyleLbl="parChTrans1D4" presStyleIdx="1" presStyleCnt="6"/>
      <dgm:spPr/>
    </dgm:pt>
    <dgm:pt modelId="{EA7CD7CB-81E3-40BD-B5D7-E6080B0FD5E2}" type="pres">
      <dgm:prSet presAssocID="{C7BDD532-C29F-4DDE-89F1-3B9CED2DC2C8}" presName="hierRoot2" presStyleCnt="0">
        <dgm:presLayoutVars>
          <dgm:hierBranch val="init"/>
        </dgm:presLayoutVars>
      </dgm:prSet>
      <dgm:spPr/>
    </dgm:pt>
    <dgm:pt modelId="{7C330C36-5919-4D16-B5C2-DB2C2A91D277}" type="pres">
      <dgm:prSet presAssocID="{C7BDD532-C29F-4DDE-89F1-3B9CED2DC2C8}" presName="rootComposite" presStyleCnt="0"/>
      <dgm:spPr/>
    </dgm:pt>
    <dgm:pt modelId="{54F9511D-6B77-40A2-B16C-38E9693C5EA9}" type="pres">
      <dgm:prSet presAssocID="{C7BDD532-C29F-4DDE-89F1-3B9CED2DC2C8}" presName="rootText" presStyleLbl="node4" presStyleIdx="1" presStyleCnt="6">
        <dgm:presLayoutVars>
          <dgm:chPref val="3"/>
        </dgm:presLayoutVars>
      </dgm:prSet>
      <dgm:spPr/>
    </dgm:pt>
    <dgm:pt modelId="{A87E9CAB-9915-4E5D-866E-AAC3DCD6329D}" type="pres">
      <dgm:prSet presAssocID="{C7BDD532-C29F-4DDE-89F1-3B9CED2DC2C8}" presName="rootConnector" presStyleLbl="node4" presStyleIdx="1" presStyleCnt="6"/>
      <dgm:spPr/>
    </dgm:pt>
    <dgm:pt modelId="{D3B93B4C-0E5C-4E8F-9EA6-ECE0687869C7}" type="pres">
      <dgm:prSet presAssocID="{C7BDD532-C29F-4DDE-89F1-3B9CED2DC2C8}" presName="hierChild4" presStyleCnt="0"/>
      <dgm:spPr/>
    </dgm:pt>
    <dgm:pt modelId="{FB5CACA2-101B-47D0-B24D-BDD3731C5B7A}" type="pres">
      <dgm:prSet presAssocID="{C7BDD532-C29F-4DDE-89F1-3B9CED2DC2C8}" presName="hierChild5" presStyleCnt="0"/>
      <dgm:spPr/>
    </dgm:pt>
    <dgm:pt modelId="{7B37DF95-E484-4655-938F-CAE68494BDFD}" type="pres">
      <dgm:prSet presAssocID="{77A2F5FD-58D1-4D68-BCF2-D7F56AB792AB}" presName="Name37" presStyleLbl="parChTrans1D4" presStyleIdx="2" presStyleCnt="6"/>
      <dgm:spPr/>
    </dgm:pt>
    <dgm:pt modelId="{76371C25-AFD4-4F33-B421-EB0F14B8F43A}" type="pres">
      <dgm:prSet presAssocID="{FF099EF7-321E-45BF-AED6-CB0900C8341A}" presName="hierRoot2" presStyleCnt="0">
        <dgm:presLayoutVars>
          <dgm:hierBranch/>
        </dgm:presLayoutVars>
      </dgm:prSet>
      <dgm:spPr/>
    </dgm:pt>
    <dgm:pt modelId="{36C1A4F3-50B6-4717-AC9B-326EAD388097}" type="pres">
      <dgm:prSet presAssocID="{FF099EF7-321E-45BF-AED6-CB0900C8341A}" presName="rootComposite" presStyleCnt="0"/>
      <dgm:spPr/>
    </dgm:pt>
    <dgm:pt modelId="{714D4D66-57CB-44E1-9470-6ECBE1235C2D}" type="pres">
      <dgm:prSet presAssocID="{FF099EF7-321E-45BF-AED6-CB0900C8341A}" presName="rootText" presStyleLbl="node4" presStyleIdx="2" presStyleCnt="6">
        <dgm:presLayoutVars>
          <dgm:chPref val="3"/>
        </dgm:presLayoutVars>
      </dgm:prSet>
      <dgm:spPr/>
    </dgm:pt>
    <dgm:pt modelId="{69DD91BF-AE08-4A50-85AD-0A6AF04AFB88}" type="pres">
      <dgm:prSet presAssocID="{FF099EF7-321E-45BF-AED6-CB0900C8341A}" presName="rootConnector" presStyleLbl="node4" presStyleIdx="2" presStyleCnt="6"/>
      <dgm:spPr/>
    </dgm:pt>
    <dgm:pt modelId="{F5067E9F-CDDD-484A-A776-F2C9CE15B596}" type="pres">
      <dgm:prSet presAssocID="{FF099EF7-321E-45BF-AED6-CB0900C8341A}" presName="hierChild4" presStyleCnt="0"/>
      <dgm:spPr/>
    </dgm:pt>
    <dgm:pt modelId="{8D6D9E8D-D9DD-4303-8C74-4E298457F1EE}" type="pres">
      <dgm:prSet presAssocID="{FF099EF7-321E-45BF-AED6-CB0900C8341A}" presName="hierChild5" presStyleCnt="0"/>
      <dgm:spPr/>
    </dgm:pt>
    <dgm:pt modelId="{5B1B7AD7-A958-4704-A48C-39E78824391B}" type="pres">
      <dgm:prSet presAssocID="{320CB068-C125-414C-A477-15AEFCD0F53F}" presName="Name37" presStyleLbl="parChTrans1D4" presStyleIdx="3" presStyleCnt="6"/>
      <dgm:spPr/>
    </dgm:pt>
    <dgm:pt modelId="{682E6DEC-DE8C-4B29-8BC8-BB9AE3B3E67F}" type="pres">
      <dgm:prSet presAssocID="{3B53E456-8BA6-465D-8ADC-9658B35E655A}" presName="hierRoot2" presStyleCnt="0">
        <dgm:presLayoutVars>
          <dgm:hierBranch val="init"/>
        </dgm:presLayoutVars>
      </dgm:prSet>
      <dgm:spPr/>
    </dgm:pt>
    <dgm:pt modelId="{D0877C2A-5912-4FC0-98CD-43D7AC7AAA10}" type="pres">
      <dgm:prSet presAssocID="{3B53E456-8BA6-465D-8ADC-9658B35E655A}" presName="rootComposite" presStyleCnt="0"/>
      <dgm:spPr/>
    </dgm:pt>
    <dgm:pt modelId="{21A9EEEE-6037-41D6-83BA-1F6E8E044818}" type="pres">
      <dgm:prSet presAssocID="{3B53E456-8BA6-465D-8ADC-9658B35E655A}" presName="rootText" presStyleLbl="node4" presStyleIdx="3" presStyleCnt="6">
        <dgm:presLayoutVars>
          <dgm:chPref val="3"/>
        </dgm:presLayoutVars>
      </dgm:prSet>
      <dgm:spPr/>
    </dgm:pt>
    <dgm:pt modelId="{90CA8815-4A17-4F5D-9A83-D4F254D262CA}" type="pres">
      <dgm:prSet presAssocID="{3B53E456-8BA6-465D-8ADC-9658B35E655A}" presName="rootConnector" presStyleLbl="node4" presStyleIdx="3" presStyleCnt="6"/>
      <dgm:spPr/>
    </dgm:pt>
    <dgm:pt modelId="{E07532FF-90B9-4870-938E-8C9CE1E6B686}" type="pres">
      <dgm:prSet presAssocID="{3B53E456-8BA6-465D-8ADC-9658B35E655A}" presName="hierChild4" presStyleCnt="0"/>
      <dgm:spPr/>
    </dgm:pt>
    <dgm:pt modelId="{584E5ED1-0E14-4D02-8BB1-15CBE4872664}" type="pres">
      <dgm:prSet presAssocID="{3B53E456-8BA6-465D-8ADC-9658B35E655A}" presName="hierChild5" presStyleCnt="0"/>
      <dgm:spPr/>
    </dgm:pt>
    <dgm:pt modelId="{8F153D82-DBB8-41EA-AFBA-B8B6CA3EF7CF}" type="pres">
      <dgm:prSet presAssocID="{441267FB-F671-4CDA-A935-38DB662BEC19}" presName="Name37" presStyleLbl="parChTrans1D4" presStyleIdx="4" presStyleCnt="6"/>
      <dgm:spPr/>
    </dgm:pt>
    <dgm:pt modelId="{35082C41-A70D-44A3-BA44-07AE28FCA15F}" type="pres">
      <dgm:prSet presAssocID="{BA884887-DAB9-40EF-B210-013F8580F0AC}" presName="hierRoot2" presStyleCnt="0">
        <dgm:presLayoutVars>
          <dgm:hierBranch val="init"/>
        </dgm:presLayoutVars>
      </dgm:prSet>
      <dgm:spPr/>
    </dgm:pt>
    <dgm:pt modelId="{E7A3E4B1-5597-461F-8027-C43DE91EBEBC}" type="pres">
      <dgm:prSet presAssocID="{BA884887-DAB9-40EF-B210-013F8580F0AC}" presName="rootComposite" presStyleCnt="0"/>
      <dgm:spPr/>
    </dgm:pt>
    <dgm:pt modelId="{CD28EE2E-A8D3-49C1-9D0D-2FB5B18FD06C}" type="pres">
      <dgm:prSet presAssocID="{BA884887-DAB9-40EF-B210-013F8580F0AC}" presName="rootText" presStyleLbl="node4" presStyleIdx="4" presStyleCnt="6" custScaleX="471081" custScaleY="142217">
        <dgm:presLayoutVars>
          <dgm:chPref val="3"/>
        </dgm:presLayoutVars>
      </dgm:prSet>
      <dgm:spPr/>
    </dgm:pt>
    <dgm:pt modelId="{5D2457A3-228A-410C-BB8F-3F21E6A1BF73}" type="pres">
      <dgm:prSet presAssocID="{BA884887-DAB9-40EF-B210-013F8580F0AC}" presName="rootConnector" presStyleLbl="node4" presStyleIdx="4" presStyleCnt="6"/>
      <dgm:spPr/>
    </dgm:pt>
    <dgm:pt modelId="{6FF2B284-1FE2-4F97-8342-B81C07D39CF6}" type="pres">
      <dgm:prSet presAssocID="{BA884887-DAB9-40EF-B210-013F8580F0AC}" presName="hierChild4" presStyleCnt="0"/>
      <dgm:spPr/>
    </dgm:pt>
    <dgm:pt modelId="{ACBA8EB0-066B-43CB-B2D3-CED3139FB488}" type="pres">
      <dgm:prSet presAssocID="{BA884887-DAB9-40EF-B210-013F8580F0AC}" presName="hierChild5" presStyleCnt="0"/>
      <dgm:spPr/>
    </dgm:pt>
    <dgm:pt modelId="{FFFB4B1D-D229-4897-BD86-EC646EAAA4BB}" type="pres">
      <dgm:prSet presAssocID="{5A059123-7559-42F8-A429-2DD037A7FC85}" presName="hierChild5" presStyleCnt="0"/>
      <dgm:spPr/>
    </dgm:pt>
    <dgm:pt modelId="{D773E305-43E9-4EC9-9A16-02327F6CC464}" type="pres">
      <dgm:prSet presAssocID="{0E361C8E-D1B4-446C-B255-DC6D9D384AA7}" presName="Name37" presStyleLbl="parChTrans1D3" presStyleIdx="4" presStyleCnt="6"/>
      <dgm:spPr/>
    </dgm:pt>
    <dgm:pt modelId="{AB3752A0-ECB1-4119-BC9A-47F043E7D46C}" type="pres">
      <dgm:prSet presAssocID="{A6D054BA-1623-460B-B083-5E4C704BB0A0}" presName="hierRoot2" presStyleCnt="0">
        <dgm:presLayoutVars>
          <dgm:hierBranch val="init"/>
        </dgm:presLayoutVars>
      </dgm:prSet>
      <dgm:spPr/>
    </dgm:pt>
    <dgm:pt modelId="{C2BEDE2A-8D74-4CE0-AF55-9893C5CAC7B9}" type="pres">
      <dgm:prSet presAssocID="{A6D054BA-1623-460B-B083-5E4C704BB0A0}" presName="rootComposite" presStyleCnt="0"/>
      <dgm:spPr/>
    </dgm:pt>
    <dgm:pt modelId="{322E9F14-C5CB-4FD7-96B7-E0F2CCC0A15F}" type="pres">
      <dgm:prSet presAssocID="{A6D054BA-1623-460B-B083-5E4C704BB0A0}" presName="rootText" presStyleLbl="node3" presStyleIdx="4" presStyleCnt="6">
        <dgm:presLayoutVars>
          <dgm:chPref val="3"/>
        </dgm:presLayoutVars>
      </dgm:prSet>
      <dgm:spPr/>
    </dgm:pt>
    <dgm:pt modelId="{2262076A-E7B9-4B87-9529-322F730F5BE6}" type="pres">
      <dgm:prSet presAssocID="{A6D054BA-1623-460B-B083-5E4C704BB0A0}" presName="rootConnector" presStyleLbl="node3" presStyleIdx="4" presStyleCnt="6"/>
      <dgm:spPr/>
    </dgm:pt>
    <dgm:pt modelId="{643DA1C9-43A6-4EE3-938B-30A42D471302}" type="pres">
      <dgm:prSet presAssocID="{A6D054BA-1623-460B-B083-5E4C704BB0A0}" presName="hierChild4" presStyleCnt="0"/>
      <dgm:spPr/>
    </dgm:pt>
    <dgm:pt modelId="{739DA04A-AB99-490C-86DF-473CCF08D00D}" type="pres">
      <dgm:prSet presAssocID="{A6D054BA-1623-460B-B083-5E4C704BB0A0}" presName="hierChild5" presStyleCnt="0"/>
      <dgm:spPr/>
    </dgm:pt>
    <dgm:pt modelId="{B75191E6-3C06-47B8-982D-DF0F601D8E9F}" type="pres">
      <dgm:prSet presAssocID="{8EB4EAAF-3F38-449F-97CA-3C3D2F803E6C}" presName="Name37" presStyleLbl="parChTrans1D3" presStyleIdx="5" presStyleCnt="6"/>
      <dgm:spPr/>
    </dgm:pt>
    <dgm:pt modelId="{E14082B4-5012-47F8-9623-4233E7B4D1A4}" type="pres">
      <dgm:prSet presAssocID="{BF5C079D-C18C-4065-9979-017C4F3C1D52}" presName="hierRoot2" presStyleCnt="0">
        <dgm:presLayoutVars>
          <dgm:hierBranch val="init"/>
        </dgm:presLayoutVars>
      </dgm:prSet>
      <dgm:spPr/>
    </dgm:pt>
    <dgm:pt modelId="{F2516E1B-B026-4947-B696-EFD8A81C78C8}" type="pres">
      <dgm:prSet presAssocID="{BF5C079D-C18C-4065-9979-017C4F3C1D52}" presName="rootComposite" presStyleCnt="0"/>
      <dgm:spPr/>
    </dgm:pt>
    <dgm:pt modelId="{5A1FA338-06D1-4BB3-8783-A22F0BC7B7F8}" type="pres">
      <dgm:prSet presAssocID="{BF5C079D-C18C-4065-9979-017C4F3C1D52}" presName="rootText" presStyleLbl="node3" presStyleIdx="5" presStyleCnt="6">
        <dgm:presLayoutVars>
          <dgm:chPref val="3"/>
        </dgm:presLayoutVars>
      </dgm:prSet>
      <dgm:spPr/>
    </dgm:pt>
    <dgm:pt modelId="{DEA0D47A-731E-46C1-AE19-077A05585A2E}" type="pres">
      <dgm:prSet presAssocID="{BF5C079D-C18C-4065-9979-017C4F3C1D52}" presName="rootConnector" presStyleLbl="node3" presStyleIdx="5" presStyleCnt="6"/>
      <dgm:spPr/>
    </dgm:pt>
    <dgm:pt modelId="{E41F1136-E99A-4D75-88F1-54517EED683C}" type="pres">
      <dgm:prSet presAssocID="{BF5C079D-C18C-4065-9979-017C4F3C1D52}" presName="hierChild4" presStyleCnt="0"/>
      <dgm:spPr/>
    </dgm:pt>
    <dgm:pt modelId="{F1DF9235-D5E1-4D75-A662-BCCF1A888017}" type="pres">
      <dgm:prSet presAssocID="{6498817C-9826-4FBA-BCEC-41614DC91838}" presName="Name37" presStyleLbl="parChTrans1D4" presStyleIdx="5" presStyleCnt="6"/>
      <dgm:spPr/>
    </dgm:pt>
    <dgm:pt modelId="{1E264C80-A66B-4712-93FE-7B56CCA56991}" type="pres">
      <dgm:prSet presAssocID="{A23E3DD3-84C7-4F1A-A7EB-38BFC37D2455}" presName="hierRoot2" presStyleCnt="0">
        <dgm:presLayoutVars>
          <dgm:hierBranch val="init"/>
        </dgm:presLayoutVars>
      </dgm:prSet>
      <dgm:spPr/>
    </dgm:pt>
    <dgm:pt modelId="{F9670B42-9B5D-489A-B619-F4C093577FA6}" type="pres">
      <dgm:prSet presAssocID="{A23E3DD3-84C7-4F1A-A7EB-38BFC37D2455}" presName="rootComposite" presStyleCnt="0"/>
      <dgm:spPr/>
    </dgm:pt>
    <dgm:pt modelId="{656D84FE-6DC9-4D63-AC76-2776179517B6}" type="pres">
      <dgm:prSet presAssocID="{A23E3DD3-84C7-4F1A-A7EB-38BFC37D2455}" presName="rootText" presStyleLbl="node4" presStyleIdx="5" presStyleCnt="6">
        <dgm:presLayoutVars>
          <dgm:chPref val="3"/>
        </dgm:presLayoutVars>
      </dgm:prSet>
      <dgm:spPr/>
    </dgm:pt>
    <dgm:pt modelId="{BB2208F1-49D2-4C2F-ABFD-B1FDB3878691}" type="pres">
      <dgm:prSet presAssocID="{A23E3DD3-84C7-4F1A-A7EB-38BFC37D2455}" presName="rootConnector" presStyleLbl="node4" presStyleIdx="5" presStyleCnt="6"/>
      <dgm:spPr/>
    </dgm:pt>
    <dgm:pt modelId="{62DCF4A7-AA59-44E6-BCAE-7803230413D9}" type="pres">
      <dgm:prSet presAssocID="{A23E3DD3-84C7-4F1A-A7EB-38BFC37D2455}" presName="hierChild4" presStyleCnt="0"/>
      <dgm:spPr/>
    </dgm:pt>
    <dgm:pt modelId="{5E42FBEB-1499-43B9-AE16-12C50BAD8CBB}" type="pres">
      <dgm:prSet presAssocID="{A23E3DD3-84C7-4F1A-A7EB-38BFC37D2455}" presName="hierChild5" presStyleCnt="0"/>
      <dgm:spPr/>
    </dgm:pt>
    <dgm:pt modelId="{B8A3C621-A6A4-4AF3-8C0F-565B03808040}" type="pres">
      <dgm:prSet presAssocID="{BF5C079D-C18C-4065-9979-017C4F3C1D52}" presName="hierChild5" presStyleCnt="0"/>
      <dgm:spPr/>
    </dgm:pt>
    <dgm:pt modelId="{37F9B0D2-46BD-49E0-B1C8-B282C2956D87}" type="pres">
      <dgm:prSet presAssocID="{677867AE-D383-4741-A19C-212DA7B39248}" presName="hierChild5" presStyleCnt="0"/>
      <dgm:spPr/>
    </dgm:pt>
    <dgm:pt modelId="{EA281039-C4FE-49BC-B3AA-ED7A04EBF118}" type="pres">
      <dgm:prSet presAssocID="{2EA33616-6C58-403A-899C-3B7D55F71B27}" presName="hierChild3" presStyleCnt="0"/>
      <dgm:spPr/>
    </dgm:pt>
    <dgm:pt modelId="{70222E0D-8E64-4C79-97CD-BFBE9454F5EB}" type="pres">
      <dgm:prSet presAssocID="{03338164-2987-4361-9BEB-F663027DF0F6}" presName="Name111" presStyleLbl="parChTrans1D2" presStyleIdx="3" presStyleCnt="4"/>
      <dgm:spPr/>
    </dgm:pt>
    <dgm:pt modelId="{34A97C6B-F6F2-4586-9623-267F83E594A4}" type="pres">
      <dgm:prSet presAssocID="{44EE301A-5342-44B9-A4F6-A9AE3E1D95DE}" presName="hierRoot3" presStyleCnt="0">
        <dgm:presLayoutVars>
          <dgm:hierBranch val="init"/>
        </dgm:presLayoutVars>
      </dgm:prSet>
      <dgm:spPr/>
    </dgm:pt>
    <dgm:pt modelId="{5DE3384C-8514-4960-AD27-FAB37212A2A8}" type="pres">
      <dgm:prSet presAssocID="{44EE301A-5342-44B9-A4F6-A9AE3E1D95DE}" presName="rootComposite3" presStyleCnt="0"/>
      <dgm:spPr/>
    </dgm:pt>
    <dgm:pt modelId="{B4ADA4B4-88D1-4E91-B697-99A2AB754C01}" type="pres">
      <dgm:prSet presAssocID="{44EE301A-5342-44B9-A4F6-A9AE3E1D95DE}" presName="rootText3" presStyleLbl="asst1" presStyleIdx="0" presStyleCnt="1">
        <dgm:presLayoutVars>
          <dgm:chPref val="3"/>
        </dgm:presLayoutVars>
      </dgm:prSet>
      <dgm:spPr/>
    </dgm:pt>
    <dgm:pt modelId="{8BCF89A1-BDAE-40D7-8180-F80A9607842D}" type="pres">
      <dgm:prSet presAssocID="{44EE301A-5342-44B9-A4F6-A9AE3E1D95DE}" presName="rootConnector3" presStyleLbl="asst1" presStyleIdx="0" presStyleCnt="1"/>
      <dgm:spPr/>
    </dgm:pt>
    <dgm:pt modelId="{83223CD2-2175-4656-A1EC-2ECE19DE96E2}" type="pres">
      <dgm:prSet presAssocID="{44EE301A-5342-44B9-A4F6-A9AE3E1D95DE}" presName="hierChild6" presStyleCnt="0"/>
      <dgm:spPr/>
    </dgm:pt>
    <dgm:pt modelId="{6DE0AE6B-F4F6-41E7-9635-90DEFE7F62A7}" type="pres">
      <dgm:prSet presAssocID="{44EE301A-5342-44B9-A4F6-A9AE3E1D95DE}" presName="hierChild7" presStyleCnt="0"/>
      <dgm:spPr/>
    </dgm:pt>
  </dgm:ptLst>
  <dgm:cxnLst>
    <dgm:cxn modelId="{16DDD60A-34FE-47CA-A6FD-5A6356E4AEB8}" type="presOf" srcId="{B86263F9-377D-4394-B960-3F78A4475AF3}" destId="{1ACDB437-ADD0-4911-8C39-CDBED14D0ACE}" srcOrd="0" destOrd="0" presId="urn:microsoft.com/office/officeart/2005/8/layout/orgChart1"/>
    <dgm:cxn modelId="{25CF260F-787E-4766-8A7D-B70020D9B258}" srcId="{B86263F9-377D-4394-B960-3F78A4475AF3}" destId="{2D063186-674B-4892-AC49-BECF23383BFA}" srcOrd="0" destOrd="0" parTransId="{37712AA9-74C7-4AA6-AF8D-7E6200221A5A}" sibTransId="{1E993CC3-20CF-43BF-9CA1-FD0AACCFD40C}"/>
    <dgm:cxn modelId="{CB1DF411-F8B1-4280-A651-3E1A73111CB6}" type="presOf" srcId="{A23E3DD3-84C7-4F1A-A7EB-38BFC37D2455}" destId="{BB2208F1-49D2-4C2F-ABFD-B1FDB3878691}" srcOrd="1" destOrd="0" presId="urn:microsoft.com/office/officeart/2005/8/layout/orgChart1"/>
    <dgm:cxn modelId="{D0E89722-C33A-40BC-BEDC-9B6A5DCEA27B}" type="presOf" srcId="{C7BDD532-C29F-4DDE-89F1-3B9CED2DC2C8}" destId="{A87E9CAB-9915-4E5D-866E-AAC3DCD6329D}" srcOrd="1" destOrd="0" presId="urn:microsoft.com/office/officeart/2005/8/layout/orgChart1"/>
    <dgm:cxn modelId="{042EBF22-05D8-4BF4-8A2B-2FF9BC474E43}" type="presOf" srcId="{A23E3DD3-84C7-4F1A-A7EB-38BFC37D2455}" destId="{656D84FE-6DC9-4D63-AC76-2776179517B6}" srcOrd="0" destOrd="0" presId="urn:microsoft.com/office/officeart/2005/8/layout/orgChart1"/>
    <dgm:cxn modelId="{8138C226-9E73-4DAB-BDB5-49297079AC54}" type="presOf" srcId="{2EA33616-6C58-403A-899C-3B7D55F71B27}" destId="{EFD0803D-D0E7-4BD0-BD15-D56AA3DD3146}" srcOrd="1" destOrd="0" presId="urn:microsoft.com/office/officeart/2005/8/layout/orgChart1"/>
    <dgm:cxn modelId="{500CFA26-9931-4C3E-8EF1-47137D1D775A}" type="presOf" srcId="{9887E5B9-51E1-4A97-AF25-D00E59E43A4C}" destId="{CD3CBEC7-95B7-4A5A-BAB8-E428AD6637E1}" srcOrd="0" destOrd="0" presId="urn:microsoft.com/office/officeart/2005/8/layout/orgChart1"/>
    <dgm:cxn modelId="{D528672C-CA61-48D0-B77C-4841803E1206}" srcId="{F644B189-E118-4E37-B603-233DDFBCFA48}" destId="{0027A15A-51B7-4230-BBE0-84E2A8E3021C}" srcOrd="0" destOrd="0" parTransId="{CFD5B1C7-7B43-4B9E-9D7D-28F0E85C0C2A}" sibTransId="{221A23F3-EE4C-434F-816A-D40D64185DB4}"/>
    <dgm:cxn modelId="{E14B272D-FF0B-4CDA-A1DC-558924C4974D}" srcId="{5A059123-7559-42F8-A429-2DD037A7FC85}" destId="{C7BDD532-C29F-4DDE-89F1-3B9CED2DC2C8}" srcOrd="0" destOrd="0" parTransId="{3F4976C8-1DB4-4E3D-8C33-652F462C6B83}" sibTransId="{00850F22-A00A-4448-8E61-68DF6D940CB0}"/>
    <dgm:cxn modelId="{9D15EF2E-7F08-429A-AD02-8ACA219E56C1}" srcId="{2EA33616-6C58-403A-899C-3B7D55F71B27}" destId="{B86263F9-377D-4394-B960-3F78A4475AF3}" srcOrd="1" destOrd="0" parTransId="{9887E5B9-51E1-4A97-AF25-D00E59E43A4C}" sibTransId="{730054FC-8CCB-43A1-8918-BD40E8353AC9}"/>
    <dgm:cxn modelId="{76374C32-5DC1-4034-82D0-5BDA9EF40DED}" type="presOf" srcId="{3B53E456-8BA6-465D-8ADC-9658B35E655A}" destId="{21A9EEEE-6037-41D6-83BA-1F6E8E044818}" srcOrd="0" destOrd="0" presId="urn:microsoft.com/office/officeart/2005/8/layout/orgChart1"/>
    <dgm:cxn modelId="{D4353F35-47C6-4322-8ACD-FBF21F2E9B79}" srcId="{5A059123-7559-42F8-A429-2DD037A7FC85}" destId="{BA884887-DAB9-40EF-B210-013F8580F0AC}" srcOrd="3" destOrd="0" parTransId="{441267FB-F671-4CDA-A935-38DB662BEC19}" sibTransId="{A0817886-1F54-4253-B827-73561DB71E0E}"/>
    <dgm:cxn modelId="{50609D36-4284-49CF-9274-0CE1CBA31AA8}" type="presOf" srcId="{2D063186-674B-4892-AC49-BECF23383BFA}" destId="{7B76A3E0-087F-4D43-AA76-CC530F9DA333}" srcOrd="0" destOrd="0" presId="urn:microsoft.com/office/officeart/2005/8/layout/orgChart1"/>
    <dgm:cxn modelId="{C59A6638-04BE-4A82-B402-BD94B6AE8648}" type="presOf" srcId="{0027A15A-51B7-4230-BBE0-84E2A8E3021C}" destId="{85BC7321-D39E-4C81-9CFB-9B257E52F11A}" srcOrd="0" destOrd="0" presId="urn:microsoft.com/office/officeart/2005/8/layout/orgChart1"/>
    <dgm:cxn modelId="{98272939-6EB7-44C7-AD4D-4C03F6589210}" srcId="{5A059123-7559-42F8-A429-2DD037A7FC85}" destId="{FF099EF7-321E-45BF-AED6-CB0900C8341A}" srcOrd="1" destOrd="0" parTransId="{77A2F5FD-58D1-4D68-BCF2-D7F56AB792AB}" sibTransId="{46290DE6-CD0C-4A93-A40F-C405E9AA9A19}"/>
    <dgm:cxn modelId="{F7734839-6E48-4E61-8677-586EC3A7301B}" type="presOf" srcId="{A6D054BA-1623-460B-B083-5E4C704BB0A0}" destId="{322E9F14-C5CB-4FD7-96B7-E0F2CCC0A15F}" srcOrd="0" destOrd="0" presId="urn:microsoft.com/office/officeart/2005/8/layout/orgChart1"/>
    <dgm:cxn modelId="{75B7E03E-658D-4F58-930F-7739E6AFB3BA}" type="presOf" srcId="{DE416E60-CF12-4738-8056-F98A479FE49F}" destId="{9B5EC859-7248-4FBE-AAC0-34E59A4B5E3A}" srcOrd="0" destOrd="0" presId="urn:microsoft.com/office/officeart/2005/8/layout/orgChart1"/>
    <dgm:cxn modelId="{424BB961-AB32-42A2-86DD-7F5D6AC01CEC}" type="presOf" srcId="{7CBB8AA7-F18D-423C-8EAB-0B7075F294D5}" destId="{9ADD2EC2-3F85-4835-9072-4B11ECA3733C}" srcOrd="0" destOrd="0" presId="urn:microsoft.com/office/officeart/2005/8/layout/orgChart1"/>
    <dgm:cxn modelId="{AA334042-C71F-41FF-8ED1-F8D28B2DEC37}" type="presOf" srcId="{BA884887-DAB9-40EF-B210-013F8580F0AC}" destId="{5D2457A3-228A-410C-BB8F-3F21E6A1BF73}" srcOrd="1" destOrd="0" presId="urn:microsoft.com/office/officeart/2005/8/layout/orgChart1"/>
    <dgm:cxn modelId="{1EA10C63-8F6F-487E-BE53-1DED7F6EBDBD}" type="presOf" srcId="{BA884887-DAB9-40EF-B210-013F8580F0AC}" destId="{CD28EE2E-A8D3-49C1-9D0D-2FB5B18FD06C}" srcOrd="0" destOrd="0" presId="urn:microsoft.com/office/officeart/2005/8/layout/orgChart1"/>
    <dgm:cxn modelId="{476F1B67-42FC-4AE3-A9D9-36F935EBE4A9}" type="presOf" srcId="{B86263F9-377D-4394-B960-3F78A4475AF3}" destId="{878004CA-5FA3-4347-B288-416765E9B3FC}" srcOrd="1" destOrd="0" presId="urn:microsoft.com/office/officeart/2005/8/layout/orgChart1"/>
    <dgm:cxn modelId="{FACE276D-8E05-4270-A551-5EEB586A2299}" srcId="{5A059123-7559-42F8-A429-2DD037A7FC85}" destId="{3B53E456-8BA6-465D-8ADC-9658B35E655A}" srcOrd="2" destOrd="0" parTransId="{320CB068-C125-414C-A477-15AEFCD0F53F}" sibTransId="{5A0196A9-6784-4CAD-AB14-B1B33B5AF7B6}"/>
    <dgm:cxn modelId="{1DF55E6D-DB1D-477F-BC85-7D955663924D}" type="presOf" srcId="{FF099EF7-321E-45BF-AED6-CB0900C8341A}" destId="{69DD91BF-AE08-4A50-85AD-0A6AF04AFB88}" srcOrd="1" destOrd="0" presId="urn:microsoft.com/office/officeart/2005/8/layout/orgChart1"/>
    <dgm:cxn modelId="{5726CF52-740E-4565-8679-9C23C0B2DB1C}" type="presOf" srcId="{2EA33616-6C58-403A-899C-3B7D55F71B27}" destId="{6EC8FE8C-3EAF-4DCB-B78C-936D0F26F435}" srcOrd="0" destOrd="0" presId="urn:microsoft.com/office/officeart/2005/8/layout/orgChart1"/>
    <dgm:cxn modelId="{1EC27D75-7642-49D9-BE01-E18FE3E02C4F}" type="presOf" srcId="{F644B189-E118-4E37-B603-233DDFBCFA48}" destId="{138F623A-7FDF-4320-BA4B-C88BB3BFFF0F}" srcOrd="0" destOrd="0" presId="urn:microsoft.com/office/officeart/2005/8/layout/orgChart1"/>
    <dgm:cxn modelId="{1246A575-1D40-4AC9-B95A-C48BC1C87E32}" type="presOf" srcId="{320CB068-C125-414C-A477-15AEFCD0F53F}" destId="{5B1B7AD7-A958-4704-A48C-39E78824391B}" srcOrd="0" destOrd="0" presId="urn:microsoft.com/office/officeart/2005/8/layout/orgChart1"/>
    <dgm:cxn modelId="{26DCF575-C288-4A41-9468-3C381C491FAD}" type="presOf" srcId="{F6A84389-7479-4671-AFAB-22C86A1013C3}" destId="{B65A424E-8D02-48E1-A2F1-EDB74AB25626}" srcOrd="1" destOrd="0" presId="urn:microsoft.com/office/officeart/2005/8/layout/orgChart1"/>
    <dgm:cxn modelId="{128D5476-AD48-4D2B-BEB7-32F9C644B2CF}" type="presOf" srcId="{0027A15A-51B7-4230-BBE0-84E2A8E3021C}" destId="{CF9C63DE-C474-42B0-AE14-AA9FD83B3376}" srcOrd="1" destOrd="0" presId="urn:microsoft.com/office/officeart/2005/8/layout/orgChart1"/>
    <dgm:cxn modelId="{3A560978-44D1-4592-8447-50DB18B9C1A1}" type="presOf" srcId="{BF5C079D-C18C-4065-9979-017C4F3C1D52}" destId="{5A1FA338-06D1-4BB3-8783-A22F0BC7B7F8}" srcOrd="0" destOrd="0" presId="urn:microsoft.com/office/officeart/2005/8/layout/orgChart1"/>
    <dgm:cxn modelId="{E26AE659-F7C1-4553-812B-E24D5E92E86F}" srcId="{677867AE-D383-4741-A19C-212DA7B39248}" destId="{5A059123-7559-42F8-A429-2DD037A7FC85}" srcOrd="0" destOrd="0" parTransId="{7CBB8AA7-F18D-423C-8EAB-0B7075F294D5}" sibTransId="{691E55BB-F63B-40CA-A7AC-84D054BDA90E}"/>
    <dgm:cxn modelId="{77F33E7A-3B2E-46F0-9D09-C58E9C0C8420}" type="presOf" srcId="{6498817C-9826-4FBA-BCEC-41614DC91838}" destId="{F1DF9235-D5E1-4D75-A662-BCCF1A888017}" srcOrd="0" destOrd="0" presId="urn:microsoft.com/office/officeart/2005/8/layout/orgChart1"/>
    <dgm:cxn modelId="{D206A05A-DA28-41FC-B1E4-37F11B27D5F4}" type="presOf" srcId="{677867AE-D383-4741-A19C-212DA7B39248}" destId="{1AE042DB-F9DB-41D6-B36B-767F795400BE}" srcOrd="1" destOrd="0" presId="urn:microsoft.com/office/officeart/2005/8/layout/orgChart1"/>
    <dgm:cxn modelId="{2F40DE7A-DBE2-43D7-8F59-441B71F0BABB}" type="presOf" srcId="{44EE301A-5342-44B9-A4F6-A9AE3E1D95DE}" destId="{B4ADA4B4-88D1-4E91-B697-99A2AB754C01}" srcOrd="0" destOrd="0" presId="urn:microsoft.com/office/officeart/2005/8/layout/orgChart1"/>
    <dgm:cxn modelId="{2E78297F-6CAD-4F4A-9144-188DA17C6C84}" type="presOf" srcId="{8BE15F60-AC23-42C2-B1B2-C05367E5646B}" destId="{A6C9D3D6-9DCC-442E-B9AB-B5EA30D6E5EB}" srcOrd="0" destOrd="0" presId="urn:microsoft.com/office/officeart/2005/8/layout/orgChart1"/>
    <dgm:cxn modelId="{34790482-A34B-4698-8F2C-C34F1D01A1B2}" type="presOf" srcId="{4682ED25-78C3-48C4-9EA9-DC548743B05B}" destId="{DB4A47E6-9E11-423D-89D2-4F113BC56C95}" srcOrd="0" destOrd="0" presId="urn:microsoft.com/office/officeart/2005/8/layout/orgChart1"/>
    <dgm:cxn modelId="{59386882-ED6D-4812-A00D-CF56B75479EE}" type="presOf" srcId="{03338164-2987-4361-9BEB-F663027DF0F6}" destId="{70222E0D-8E64-4C79-97CD-BFBE9454F5EB}" srcOrd="0" destOrd="0" presId="urn:microsoft.com/office/officeart/2005/8/layout/orgChart1"/>
    <dgm:cxn modelId="{1979238D-EB46-45E1-B97B-1BCF5EA697A7}" type="presOf" srcId="{3F4976C8-1DB4-4E3D-8C33-652F462C6B83}" destId="{9AE05B68-7A7A-4573-81F4-12CBF7B11C89}" srcOrd="0" destOrd="0" presId="urn:microsoft.com/office/officeart/2005/8/layout/orgChart1"/>
    <dgm:cxn modelId="{D1B85D91-E690-4EF4-B138-ED98665974B1}" srcId="{677867AE-D383-4741-A19C-212DA7B39248}" destId="{A6D054BA-1623-460B-B083-5E4C704BB0A0}" srcOrd="1" destOrd="0" parTransId="{0E361C8E-D1B4-446C-B255-DC6D9D384AA7}" sibTransId="{CAB408B4-F6B7-42D2-9D5D-F46657E4DF66}"/>
    <dgm:cxn modelId="{E52C5191-AD3D-43F9-BCF4-C0192F985AD4}" type="presOf" srcId="{0518F379-9B76-4D24-9528-ABF29A5CC0F7}" destId="{EB12E4D8-E7F1-4C62-B520-31141AFC5A55}" srcOrd="0" destOrd="0" presId="urn:microsoft.com/office/officeart/2005/8/layout/orgChart1"/>
    <dgm:cxn modelId="{F04E2692-858A-4423-8A23-2DE079AC729E}" type="presOf" srcId="{77A2F5FD-58D1-4D68-BCF2-D7F56AB792AB}" destId="{7B37DF95-E484-4655-938F-CAE68494BDFD}" srcOrd="0" destOrd="0" presId="urn:microsoft.com/office/officeart/2005/8/layout/orgChart1"/>
    <dgm:cxn modelId="{3499B797-0263-4582-B49A-F393BD5CEDD9}" type="presOf" srcId="{5A059123-7559-42F8-A429-2DD037A7FC85}" destId="{5103C05A-BBA2-4518-89BB-F66897356EEC}" srcOrd="1" destOrd="0" presId="urn:microsoft.com/office/officeart/2005/8/layout/orgChart1"/>
    <dgm:cxn modelId="{4779C798-2D64-45E4-AEC5-D1D5ECAD4491}" type="presOf" srcId="{44EE301A-5342-44B9-A4F6-A9AE3E1D95DE}" destId="{8BCF89A1-BDAE-40D7-8180-F80A9607842D}" srcOrd="1" destOrd="0" presId="urn:microsoft.com/office/officeart/2005/8/layout/orgChart1"/>
    <dgm:cxn modelId="{B5368AB3-6A09-4986-8A56-83DA555636EB}" srcId="{6EA1F4CD-0708-4339-A47D-25F76AEDB4DB}" destId="{2EA33616-6C58-403A-899C-3B7D55F71B27}" srcOrd="0" destOrd="0" parTransId="{D5F52E3B-7BE2-4E80-90FF-8306A17CFF8A}" sibTransId="{163CC27F-84E5-444B-8EA9-ABC32484E352}"/>
    <dgm:cxn modelId="{1BC50DB4-587C-431C-8D9C-E91338322747}" type="presOf" srcId="{8EB4EAAF-3F38-449F-97CA-3C3D2F803E6C}" destId="{B75191E6-3C06-47B8-982D-DF0F601D8E9F}" srcOrd="0" destOrd="0" presId="urn:microsoft.com/office/officeart/2005/8/layout/orgChart1"/>
    <dgm:cxn modelId="{870C43B8-84D0-449C-BD64-F90A59647929}" type="presOf" srcId="{5E5B7B96-2CDB-4DBE-BD1E-B6804DEF3F33}" destId="{B7369CB2-4E67-4995-BD0C-79A9C58BF014}" srcOrd="0" destOrd="0" presId="urn:microsoft.com/office/officeart/2005/8/layout/orgChart1"/>
    <dgm:cxn modelId="{10B868B8-BB23-434A-BCE6-1D9BDE23071F}" srcId="{2EA33616-6C58-403A-899C-3B7D55F71B27}" destId="{44EE301A-5342-44B9-A4F6-A9AE3E1D95DE}" srcOrd="3" destOrd="0" parTransId="{03338164-2987-4361-9BEB-F663027DF0F6}" sibTransId="{6737E240-E922-4F9B-8303-705347FF9340}"/>
    <dgm:cxn modelId="{F406D6B9-255E-4370-BBDD-39C358E526DB}" type="presOf" srcId="{3B53E456-8BA6-465D-8ADC-9658B35E655A}" destId="{90CA8815-4A17-4F5D-9A83-D4F254D262CA}" srcOrd="1" destOrd="0" presId="urn:microsoft.com/office/officeart/2005/8/layout/orgChart1"/>
    <dgm:cxn modelId="{6F0377BB-8D43-4C90-846E-99D061915CE7}" srcId="{2EA33616-6C58-403A-899C-3B7D55F71B27}" destId="{677867AE-D383-4741-A19C-212DA7B39248}" srcOrd="2" destOrd="0" parTransId="{8BE15F60-AC23-42C2-B1B2-C05367E5646B}" sibTransId="{BE18F588-8385-45F5-A5A3-006B4ED2851B}"/>
    <dgm:cxn modelId="{9D8B7CBD-6439-4CBA-81D7-8386A03F579A}" type="presOf" srcId="{F644B189-E118-4E37-B603-233DDFBCFA48}" destId="{0909B7BB-1B24-479A-8659-AF9F8D572B3F}" srcOrd="1" destOrd="0" presId="urn:microsoft.com/office/officeart/2005/8/layout/orgChart1"/>
    <dgm:cxn modelId="{27A823BE-8D40-4C32-9910-3B447F53DFA7}" type="presOf" srcId="{BF5C079D-C18C-4065-9979-017C4F3C1D52}" destId="{DEA0D47A-731E-46C1-AE19-077A05585A2E}" srcOrd="1" destOrd="0" presId="urn:microsoft.com/office/officeart/2005/8/layout/orgChart1"/>
    <dgm:cxn modelId="{CC32D3BE-D3B3-4320-A280-FE481D4240AD}" srcId="{BF5C079D-C18C-4065-9979-017C4F3C1D52}" destId="{A23E3DD3-84C7-4F1A-A7EB-38BFC37D2455}" srcOrd="0" destOrd="0" parTransId="{6498817C-9826-4FBA-BCEC-41614DC91838}" sibTransId="{2D13F887-1444-4980-A5FC-C923C8370102}"/>
    <dgm:cxn modelId="{121FD0C0-474E-4E7F-9072-7C99AEF77048}" srcId="{0518F379-9B76-4D24-9528-ABF29A5CC0F7}" destId="{F6A84389-7479-4671-AFAB-22C86A1013C3}" srcOrd="0" destOrd="0" parTransId="{5E5B7B96-2CDB-4DBE-BD1E-B6804DEF3F33}" sibTransId="{C6A80A7F-77F7-4D7F-A182-4E9EE385A904}"/>
    <dgm:cxn modelId="{8E2B31C1-B051-4CA8-947B-1E7D9D1E980D}" type="presOf" srcId="{677867AE-D383-4741-A19C-212DA7B39248}" destId="{5AFBDEEA-44F9-4D0A-B695-80C0193C9A5A}" srcOrd="0" destOrd="0" presId="urn:microsoft.com/office/officeart/2005/8/layout/orgChart1"/>
    <dgm:cxn modelId="{3DB531C2-FA33-49C6-A055-6AE32223B315}" type="presOf" srcId="{37712AA9-74C7-4AA6-AF8D-7E6200221A5A}" destId="{482F22D6-7766-4A8A-8CD7-788E99F7AFE1}" srcOrd="0" destOrd="0" presId="urn:microsoft.com/office/officeart/2005/8/layout/orgChart1"/>
    <dgm:cxn modelId="{EDB658C7-A0A2-44C0-8F11-38B0E73DA77A}" type="presOf" srcId="{F6A84389-7479-4671-AFAB-22C86A1013C3}" destId="{230D7DAA-94E0-462D-B5DB-F05944C037A5}" srcOrd="0" destOrd="0" presId="urn:microsoft.com/office/officeart/2005/8/layout/orgChart1"/>
    <dgm:cxn modelId="{D300A4C8-3F8E-4FE6-AA1F-288FBD882E91}" type="presOf" srcId="{0518F379-9B76-4D24-9528-ABF29A5CC0F7}" destId="{F49C7E02-ADF7-47A9-B251-A05DCA6DCBF0}" srcOrd="1" destOrd="0" presId="urn:microsoft.com/office/officeart/2005/8/layout/orgChart1"/>
    <dgm:cxn modelId="{EE8408CF-99F1-44A2-B645-9DD4D35181B9}" type="presOf" srcId="{5A059123-7559-42F8-A429-2DD037A7FC85}" destId="{61D2FC3C-DC7C-4748-A0DD-133BBB7C198D}" srcOrd="0" destOrd="0" presId="urn:microsoft.com/office/officeart/2005/8/layout/orgChart1"/>
    <dgm:cxn modelId="{97D54FD5-020C-4F14-9444-6B0BB378BCD7}" type="presOf" srcId="{2D063186-674B-4892-AC49-BECF23383BFA}" destId="{F758C5C1-5E49-40CA-A3EA-CDB93396A6CC}" srcOrd="1" destOrd="0" presId="urn:microsoft.com/office/officeart/2005/8/layout/orgChart1"/>
    <dgm:cxn modelId="{8FAA4EDA-2691-480A-A7B3-A594ECB015F2}" type="presOf" srcId="{0E361C8E-D1B4-446C-B255-DC6D9D384AA7}" destId="{D773E305-43E9-4EC9-9A16-02327F6CC464}" srcOrd="0" destOrd="0" presId="urn:microsoft.com/office/officeart/2005/8/layout/orgChart1"/>
    <dgm:cxn modelId="{DDEC90E1-0F17-42C5-A6A2-81E2AD9E4DCD}" type="presOf" srcId="{C7BDD532-C29F-4DDE-89F1-3B9CED2DC2C8}" destId="{54F9511D-6B77-40A2-B16C-38E9693C5EA9}" srcOrd="0" destOrd="0" presId="urn:microsoft.com/office/officeart/2005/8/layout/orgChart1"/>
    <dgm:cxn modelId="{DC6C29E2-CB45-4A25-A817-0402689C31A5}" srcId="{2EA33616-6C58-403A-899C-3B7D55F71B27}" destId="{0518F379-9B76-4D24-9528-ABF29A5CC0F7}" srcOrd="0" destOrd="0" parTransId="{DE416E60-CF12-4738-8056-F98A479FE49F}" sibTransId="{BE12FF9A-AA6D-4E26-8169-D66AD7FF6FB4}"/>
    <dgm:cxn modelId="{B94F08E6-013F-4EFA-BBFB-7030FD2EBA99}" type="presOf" srcId="{441267FB-F671-4CDA-A935-38DB662BEC19}" destId="{8F153D82-DBB8-41EA-AFBA-B8B6CA3EF7CF}" srcOrd="0" destOrd="0" presId="urn:microsoft.com/office/officeart/2005/8/layout/orgChart1"/>
    <dgm:cxn modelId="{ACEEEDF5-E08A-4A38-9B2C-839C8840F1EA}" type="presOf" srcId="{6EA1F4CD-0708-4339-A47D-25F76AEDB4DB}" destId="{BE809DCD-C791-4D06-B74E-636465068ABF}" srcOrd="0" destOrd="0" presId="urn:microsoft.com/office/officeart/2005/8/layout/orgChart1"/>
    <dgm:cxn modelId="{3801DAF8-5255-463A-82D2-73A1B05E735B}" srcId="{0518F379-9B76-4D24-9528-ABF29A5CC0F7}" destId="{F644B189-E118-4E37-B603-233DDFBCFA48}" srcOrd="1" destOrd="0" parTransId="{4682ED25-78C3-48C4-9EA9-DC548743B05B}" sibTransId="{4B63554C-6CB7-40D3-94AB-66CAC2267A68}"/>
    <dgm:cxn modelId="{E44885FE-D207-445B-BFB3-0CFFD2B6F235}" type="presOf" srcId="{A6D054BA-1623-460B-B083-5E4C704BB0A0}" destId="{2262076A-E7B9-4B87-9529-322F730F5BE6}" srcOrd="1" destOrd="0" presId="urn:microsoft.com/office/officeart/2005/8/layout/orgChart1"/>
    <dgm:cxn modelId="{253AACFE-DC06-47E0-BCE7-FB745BD2AFF6}" type="presOf" srcId="{CFD5B1C7-7B43-4B9E-9D7D-28F0E85C0C2A}" destId="{1AC36090-317F-452D-BAC9-456637DA751C}" srcOrd="0" destOrd="0" presId="urn:microsoft.com/office/officeart/2005/8/layout/orgChart1"/>
    <dgm:cxn modelId="{B2D97FFF-8590-4591-890C-D9C4C9720154}" srcId="{677867AE-D383-4741-A19C-212DA7B39248}" destId="{BF5C079D-C18C-4065-9979-017C4F3C1D52}" srcOrd="2" destOrd="0" parTransId="{8EB4EAAF-3F38-449F-97CA-3C3D2F803E6C}" sibTransId="{4678363D-1867-417C-BD91-B94796A9B7FE}"/>
    <dgm:cxn modelId="{9B21ACFF-1126-4C11-8479-49AADDFF6A0E}" type="presOf" srcId="{FF099EF7-321E-45BF-AED6-CB0900C8341A}" destId="{714D4D66-57CB-44E1-9470-6ECBE1235C2D}" srcOrd="0" destOrd="0" presId="urn:microsoft.com/office/officeart/2005/8/layout/orgChart1"/>
    <dgm:cxn modelId="{A1166A83-FC38-43E1-926B-A4CB00A45947}" type="presParOf" srcId="{BE809DCD-C791-4D06-B74E-636465068ABF}" destId="{CBC44882-21AA-4C17-849C-D9C786CEEDB2}" srcOrd="0" destOrd="0" presId="urn:microsoft.com/office/officeart/2005/8/layout/orgChart1"/>
    <dgm:cxn modelId="{201F8BC2-B795-4049-98A9-B77EC93EF4F2}" type="presParOf" srcId="{CBC44882-21AA-4C17-849C-D9C786CEEDB2}" destId="{D34B3118-2238-4881-A51D-D88F2B6A435D}" srcOrd="0" destOrd="0" presId="urn:microsoft.com/office/officeart/2005/8/layout/orgChart1"/>
    <dgm:cxn modelId="{505CD95A-E2BD-45A0-ACF4-0878EE1F16DD}" type="presParOf" srcId="{D34B3118-2238-4881-A51D-D88F2B6A435D}" destId="{6EC8FE8C-3EAF-4DCB-B78C-936D0F26F435}" srcOrd="0" destOrd="0" presId="urn:microsoft.com/office/officeart/2005/8/layout/orgChart1"/>
    <dgm:cxn modelId="{6AA59D39-D5B1-4F2E-8834-E91A4E04FCD9}" type="presParOf" srcId="{D34B3118-2238-4881-A51D-D88F2B6A435D}" destId="{EFD0803D-D0E7-4BD0-BD15-D56AA3DD3146}" srcOrd="1" destOrd="0" presId="urn:microsoft.com/office/officeart/2005/8/layout/orgChart1"/>
    <dgm:cxn modelId="{445345E3-52F1-4644-8F39-00442BA8A289}" type="presParOf" srcId="{CBC44882-21AA-4C17-849C-D9C786CEEDB2}" destId="{76D3F05A-4157-40B3-A88D-439316AD0519}" srcOrd="1" destOrd="0" presId="urn:microsoft.com/office/officeart/2005/8/layout/orgChart1"/>
    <dgm:cxn modelId="{EDA0D31C-0898-4834-BBF7-7E92AA8CFF15}" type="presParOf" srcId="{76D3F05A-4157-40B3-A88D-439316AD0519}" destId="{9B5EC859-7248-4FBE-AAC0-34E59A4B5E3A}" srcOrd="0" destOrd="0" presId="urn:microsoft.com/office/officeart/2005/8/layout/orgChart1"/>
    <dgm:cxn modelId="{46045E1E-3B43-4AC6-AFB0-2BA6B2A22ED9}" type="presParOf" srcId="{76D3F05A-4157-40B3-A88D-439316AD0519}" destId="{DABCF168-8197-4DA5-94C4-057CBDCE17AB}" srcOrd="1" destOrd="0" presId="urn:microsoft.com/office/officeart/2005/8/layout/orgChart1"/>
    <dgm:cxn modelId="{410E0193-AF83-404F-A6C8-CB15D8995E7A}" type="presParOf" srcId="{DABCF168-8197-4DA5-94C4-057CBDCE17AB}" destId="{C69B29FC-971D-497C-B303-CC11DC38A35E}" srcOrd="0" destOrd="0" presId="urn:microsoft.com/office/officeart/2005/8/layout/orgChart1"/>
    <dgm:cxn modelId="{7AB46277-342F-4C55-A2AA-3FEAADFDF956}" type="presParOf" srcId="{C69B29FC-971D-497C-B303-CC11DC38A35E}" destId="{EB12E4D8-E7F1-4C62-B520-31141AFC5A55}" srcOrd="0" destOrd="0" presId="urn:microsoft.com/office/officeart/2005/8/layout/orgChart1"/>
    <dgm:cxn modelId="{F20962FE-4C3A-4A0C-A8E8-97C5006AEE32}" type="presParOf" srcId="{C69B29FC-971D-497C-B303-CC11DC38A35E}" destId="{F49C7E02-ADF7-47A9-B251-A05DCA6DCBF0}" srcOrd="1" destOrd="0" presId="urn:microsoft.com/office/officeart/2005/8/layout/orgChart1"/>
    <dgm:cxn modelId="{8331C811-23E9-4626-B315-C884FA27B384}" type="presParOf" srcId="{DABCF168-8197-4DA5-94C4-057CBDCE17AB}" destId="{7292F90E-15B3-447A-9832-737E5FD6DA66}" srcOrd="1" destOrd="0" presId="urn:microsoft.com/office/officeart/2005/8/layout/orgChart1"/>
    <dgm:cxn modelId="{41603FE0-ABD8-4E70-8321-813D8DE621F9}" type="presParOf" srcId="{7292F90E-15B3-447A-9832-737E5FD6DA66}" destId="{B7369CB2-4E67-4995-BD0C-79A9C58BF014}" srcOrd="0" destOrd="0" presId="urn:microsoft.com/office/officeart/2005/8/layout/orgChart1"/>
    <dgm:cxn modelId="{69647AEC-5FB0-4B2F-BFD4-EF7092FB7435}" type="presParOf" srcId="{7292F90E-15B3-447A-9832-737E5FD6DA66}" destId="{F5BB6180-02A2-462C-9ADA-06EFAABF5E11}" srcOrd="1" destOrd="0" presId="urn:microsoft.com/office/officeart/2005/8/layout/orgChart1"/>
    <dgm:cxn modelId="{D246A5E7-08C4-473C-913E-ECEDD34F854A}" type="presParOf" srcId="{F5BB6180-02A2-462C-9ADA-06EFAABF5E11}" destId="{DFBD11F2-BAB5-4360-B082-60F8FB58D991}" srcOrd="0" destOrd="0" presId="urn:microsoft.com/office/officeart/2005/8/layout/orgChart1"/>
    <dgm:cxn modelId="{F541F20D-921F-44C7-8A0B-CA7945F490C1}" type="presParOf" srcId="{DFBD11F2-BAB5-4360-B082-60F8FB58D991}" destId="{230D7DAA-94E0-462D-B5DB-F05944C037A5}" srcOrd="0" destOrd="0" presId="urn:microsoft.com/office/officeart/2005/8/layout/orgChart1"/>
    <dgm:cxn modelId="{845C9018-DA78-446F-B2E1-7A4F1B6C23C8}" type="presParOf" srcId="{DFBD11F2-BAB5-4360-B082-60F8FB58D991}" destId="{B65A424E-8D02-48E1-A2F1-EDB74AB25626}" srcOrd="1" destOrd="0" presId="urn:microsoft.com/office/officeart/2005/8/layout/orgChart1"/>
    <dgm:cxn modelId="{04421BE9-F1A2-4C84-AD49-618730893301}" type="presParOf" srcId="{F5BB6180-02A2-462C-9ADA-06EFAABF5E11}" destId="{7DD8B4CD-6A0A-4157-8185-D3962604D1B7}" srcOrd="1" destOrd="0" presId="urn:microsoft.com/office/officeart/2005/8/layout/orgChart1"/>
    <dgm:cxn modelId="{A4060FCE-3C7B-416F-8636-D0B2E4C50CA4}" type="presParOf" srcId="{F5BB6180-02A2-462C-9ADA-06EFAABF5E11}" destId="{1F2B51D0-8DFD-4287-88F5-2F6C067CC45A}" srcOrd="2" destOrd="0" presId="urn:microsoft.com/office/officeart/2005/8/layout/orgChart1"/>
    <dgm:cxn modelId="{CAA83DF1-E548-4A29-86AB-FC42C82A1CB8}" type="presParOf" srcId="{7292F90E-15B3-447A-9832-737E5FD6DA66}" destId="{DB4A47E6-9E11-423D-89D2-4F113BC56C95}" srcOrd="2" destOrd="0" presId="urn:microsoft.com/office/officeart/2005/8/layout/orgChart1"/>
    <dgm:cxn modelId="{4292CD2D-FB63-4D4B-9D00-3E0B074A9E3C}" type="presParOf" srcId="{7292F90E-15B3-447A-9832-737E5FD6DA66}" destId="{A20EAAB7-BD20-4015-B87A-9B937D4E3214}" srcOrd="3" destOrd="0" presId="urn:microsoft.com/office/officeart/2005/8/layout/orgChart1"/>
    <dgm:cxn modelId="{30913F7B-8D37-4B61-831D-103DDAE9EB73}" type="presParOf" srcId="{A20EAAB7-BD20-4015-B87A-9B937D4E3214}" destId="{43247456-C0D1-4731-99BB-0C87E036C714}" srcOrd="0" destOrd="0" presId="urn:microsoft.com/office/officeart/2005/8/layout/orgChart1"/>
    <dgm:cxn modelId="{673C5C9C-47D5-4075-ABE6-FCC7CBA33F63}" type="presParOf" srcId="{43247456-C0D1-4731-99BB-0C87E036C714}" destId="{138F623A-7FDF-4320-BA4B-C88BB3BFFF0F}" srcOrd="0" destOrd="0" presId="urn:microsoft.com/office/officeart/2005/8/layout/orgChart1"/>
    <dgm:cxn modelId="{04415F96-BBED-406A-90B6-E1EC8A3FE4B5}" type="presParOf" srcId="{43247456-C0D1-4731-99BB-0C87E036C714}" destId="{0909B7BB-1B24-479A-8659-AF9F8D572B3F}" srcOrd="1" destOrd="0" presId="urn:microsoft.com/office/officeart/2005/8/layout/orgChart1"/>
    <dgm:cxn modelId="{D705A941-52D6-4B11-8FCD-DDF85C3DA02E}" type="presParOf" srcId="{A20EAAB7-BD20-4015-B87A-9B937D4E3214}" destId="{7F6360A7-4F4C-4BD6-A2DE-A5DD8C016FD2}" srcOrd="1" destOrd="0" presId="urn:microsoft.com/office/officeart/2005/8/layout/orgChart1"/>
    <dgm:cxn modelId="{D615E803-784E-42F5-B812-558B66DCC649}" type="presParOf" srcId="{7F6360A7-4F4C-4BD6-A2DE-A5DD8C016FD2}" destId="{1AC36090-317F-452D-BAC9-456637DA751C}" srcOrd="0" destOrd="0" presId="urn:microsoft.com/office/officeart/2005/8/layout/orgChart1"/>
    <dgm:cxn modelId="{4CD2ACDE-4A01-4FE7-85C3-4348276D7446}" type="presParOf" srcId="{7F6360A7-4F4C-4BD6-A2DE-A5DD8C016FD2}" destId="{0A2DA2DB-A324-4E42-A1F0-66B00B7CF46F}" srcOrd="1" destOrd="0" presId="urn:microsoft.com/office/officeart/2005/8/layout/orgChart1"/>
    <dgm:cxn modelId="{EC08B096-E61E-4DA5-A7D3-30FDA9A47A8C}" type="presParOf" srcId="{0A2DA2DB-A324-4E42-A1F0-66B00B7CF46F}" destId="{314755F3-3316-4CBF-8259-2A8F9701390E}" srcOrd="0" destOrd="0" presId="urn:microsoft.com/office/officeart/2005/8/layout/orgChart1"/>
    <dgm:cxn modelId="{63DE5FB0-AD19-48FA-B9D9-5C97B1E21B5B}" type="presParOf" srcId="{314755F3-3316-4CBF-8259-2A8F9701390E}" destId="{85BC7321-D39E-4C81-9CFB-9B257E52F11A}" srcOrd="0" destOrd="0" presId="urn:microsoft.com/office/officeart/2005/8/layout/orgChart1"/>
    <dgm:cxn modelId="{A874B580-A3F7-4C81-938B-AF4D688F61AF}" type="presParOf" srcId="{314755F3-3316-4CBF-8259-2A8F9701390E}" destId="{CF9C63DE-C474-42B0-AE14-AA9FD83B3376}" srcOrd="1" destOrd="0" presId="urn:microsoft.com/office/officeart/2005/8/layout/orgChart1"/>
    <dgm:cxn modelId="{B1E26B91-9B86-40AF-8492-3BF082B13282}" type="presParOf" srcId="{0A2DA2DB-A324-4E42-A1F0-66B00B7CF46F}" destId="{79CD233C-5D6E-4B4A-9B8D-5495EC4143C0}" srcOrd="1" destOrd="0" presId="urn:microsoft.com/office/officeart/2005/8/layout/orgChart1"/>
    <dgm:cxn modelId="{DB8CDFBF-A3AD-4180-8ED5-8CA48D7EC1FE}" type="presParOf" srcId="{0A2DA2DB-A324-4E42-A1F0-66B00B7CF46F}" destId="{C4601E3A-FB1C-437C-AC1D-16C8444F62CE}" srcOrd="2" destOrd="0" presId="urn:microsoft.com/office/officeart/2005/8/layout/orgChart1"/>
    <dgm:cxn modelId="{34EF9E5B-84BA-4806-8795-23E10EFF0169}" type="presParOf" srcId="{A20EAAB7-BD20-4015-B87A-9B937D4E3214}" destId="{5398C297-C396-4F07-AD72-11D4ECF190C1}" srcOrd="2" destOrd="0" presId="urn:microsoft.com/office/officeart/2005/8/layout/orgChart1"/>
    <dgm:cxn modelId="{E1F4B175-ABAC-4214-B960-734D4E30871B}" type="presParOf" srcId="{DABCF168-8197-4DA5-94C4-057CBDCE17AB}" destId="{0FF6E8A5-63F3-4681-8C4F-99EACC836F0B}" srcOrd="2" destOrd="0" presId="urn:microsoft.com/office/officeart/2005/8/layout/orgChart1"/>
    <dgm:cxn modelId="{4A94C5BF-0F46-4E7F-B150-43777EAAD753}" type="presParOf" srcId="{76D3F05A-4157-40B3-A88D-439316AD0519}" destId="{CD3CBEC7-95B7-4A5A-BAB8-E428AD6637E1}" srcOrd="2" destOrd="0" presId="urn:microsoft.com/office/officeart/2005/8/layout/orgChart1"/>
    <dgm:cxn modelId="{7656D021-2A65-44F8-8AA5-F141729AED8D}" type="presParOf" srcId="{76D3F05A-4157-40B3-A88D-439316AD0519}" destId="{9107ED33-DE92-4D6D-8AF0-9EB4E079BF45}" srcOrd="3" destOrd="0" presId="urn:microsoft.com/office/officeart/2005/8/layout/orgChart1"/>
    <dgm:cxn modelId="{C20D8826-3912-4E59-8E7C-6F9329DFCED2}" type="presParOf" srcId="{9107ED33-DE92-4D6D-8AF0-9EB4E079BF45}" destId="{D00CA615-9ABB-4115-A7CF-9307FBDA9770}" srcOrd="0" destOrd="0" presId="urn:microsoft.com/office/officeart/2005/8/layout/orgChart1"/>
    <dgm:cxn modelId="{9583A447-54EC-41DC-8A8A-C77F2F62027B}" type="presParOf" srcId="{D00CA615-9ABB-4115-A7CF-9307FBDA9770}" destId="{1ACDB437-ADD0-4911-8C39-CDBED14D0ACE}" srcOrd="0" destOrd="0" presId="urn:microsoft.com/office/officeart/2005/8/layout/orgChart1"/>
    <dgm:cxn modelId="{793D139F-449D-46E5-8618-AF7D6021EE2A}" type="presParOf" srcId="{D00CA615-9ABB-4115-A7CF-9307FBDA9770}" destId="{878004CA-5FA3-4347-B288-416765E9B3FC}" srcOrd="1" destOrd="0" presId="urn:microsoft.com/office/officeart/2005/8/layout/orgChart1"/>
    <dgm:cxn modelId="{A423D8B6-7AB8-4C79-AB36-376A96E46F72}" type="presParOf" srcId="{9107ED33-DE92-4D6D-8AF0-9EB4E079BF45}" destId="{C104881A-F9C7-4D37-8735-AE6260341FC1}" srcOrd="1" destOrd="0" presId="urn:microsoft.com/office/officeart/2005/8/layout/orgChart1"/>
    <dgm:cxn modelId="{BC6886E6-8E55-4189-B8B9-E1AC0826CE40}" type="presParOf" srcId="{C104881A-F9C7-4D37-8735-AE6260341FC1}" destId="{482F22D6-7766-4A8A-8CD7-788E99F7AFE1}" srcOrd="0" destOrd="0" presId="urn:microsoft.com/office/officeart/2005/8/layout/orgChart1"/>
    <dgm:cxn modelId="{B4CC7B1C-3337-4742-84A1-878429D04E1A}" type="presParOf" srcId="{C104881A-F9C7-4D37-8735-AE6260341FC1}" destId="{F1A18950-9DAA-43AC-BB0E-875E9724E189}" srcOrd="1" destOrd="0" presId="urn:microsoft.com/office/officeart/2005/8/layout/orgChart1"/>
    <dgm:cxn modelId="{A0D4976C-88B9-4BBD-BC98-2253F1CC044A}" type="presParOf" srcId="{F1A18950-9DAA-43AC-BB0E-875E9724E189}" destId="{114656F9-4D2A-4C69-950D-4EAD44700115}" srcOrd="0" destOrd="0" presId="urn:microsoft.com/office/officeart/2005/8/layout/orgChart1"/>
    <dgm:cxn modelId="{7238C9BC-07CD-4B15-8D93-244DA87FDAE7}" type="presParOf" srcId="{114656F9-4D2A-4C69-950D-4EAD44700115}" destId="{7B76A3E0-087F-4D43-AA76-CC530F9DA333}" srcOrd="0" destOrd="0" presId="urn:microsoft.com/office/officeart/2005/8/layout/orgChart1"/>
    <dgm:cxn modelId="{B3648568-BFFB-4475-ABE0-FF1CD883FE6E}" type="presParOf" srcId="{114656F9-4D2A-4C69-950D-4EAD44700115}" destId="{F758C5C1-5E49-40CA-A3EA-CDB93396A6CC}" srcOrd="1" destOrd="0" presId="urn:microsoft.com/office/officeart/2005/8/layout/orgChart1"/>
    <dgm:cxn modelId="{11BBF218-61A8-4939-A7F7-4F1FE5F5372B}" type="presParOf" srcId="{F1A18950-9DAA-43AC-BB0E-875E9724E189}" destId="{E4EC58F1-C117-40BD-91B8-EE2ECF6762FE}" srcOrd="1" destOrd="0" presId="urn:microsoft.com/office/officeart/2005/8/layout/orgChart1"/>
    <dgm:cxn modelId="{60CDD2F1-1470-46E1-8060-91844DC9E75D}" type="presParOf" srcId="{F1A18950-9DAA-43AC-BB0E-875E9724E189}" destId="{5C17255A-AB3A-46C5-8178-CEE02036855B}" srcOrd="2" destOrd="0" presId="urn:microsoft.com/office/officeart/2005/8/layout/orgChart1"/>
    <dgm:cxn modelId="{5A75A333-6CBA-4554-83D4-FEC5877D7D3E}" type="presParOf" srcId="{9107ED33-DE92-4D6D-8AF0-9EB4E079BF45}" destId="{56E0B5BB-2C62-42D0-9937-9A6713B656A4}" srcOrd="2" destOrd="0" presId="urn:microsoft.com/office/officeart/2005/8/layout/orgChart1"/>
    <dgm:cxn modelId="{66ED93AC-BD7A-4F3A-863E-A5F5B76C0C03}" type="presParOf" srcId="{76D3F05A-4157-40B3-A88D-439316AD0519}" destId="{A6C9D3D6-9DCC-442E-B9AB-B5EA30D6E5EB}" srcOrd="4" destOrd="0" presId="urn:microsoft.com/office/officeart/2005/8/layout/orgChart1"/>
    <dgm:cxn modelId="{A175DB32-08F6-4757-9846-37F4CC767EE9}" type="presParOf" srcId="{76D3F05A-4157-40B3-A88D-439316AD0519}" destId="{33966EC2-6616-4A60-B935-C7D05ED6891D}" srcOrd="5" destOrd="0" presId="urn:microsoft.com/office/officeart/2005/8/layout/orgChart1"/>
    <dgm:cxn modelId="{C51AC5DA-456D-4E4A-9250-BD161E458A33}" type="presParOf" srcId="{33966EC2-6616-4A60-B935-C7D05ED6891D}" destId="{ED400900-9E06-4805-AE88-90A4A95E42FD}" srcOrd="0" destOrd="0" presId="urn:microsoft.com/office/officeart/2005/8/layout/orgChart1"/>
    <dgm:cxn modelId="{4C47B9E1-CF1F-4F99-8B37-7F0244F3823F}" type="presParOf" srcId="{ED400900-9E06-4805-AE88-90A4A95E42FD}" destId="{5AFBDEEA-44F9-4D0A-B695-80C0193C9A5A}" srcOrd="0" destOrd="0" presId="urn:microsoft.com/office/officeart/2005/8/layout/orgChart1"/>
    <dgm:cxn modelId="{0B51C3F9-9480-4964-9046-D51967CD0559}" type="presParOf" srcId="{ED400900-9E06-4805-AE88-90A4A95E42FD}" destId="{1AE042DB-F9DB-41D6-B36B-767F795400BE}" srcOrd="1" destOrd="0" presId="urn:microsoft.com/office/officeart/2005/8/layout/orgChart1"/>
    <dgm:cxn modelId="{CFCB6A18-CC56-41C0-AA04-306FE280D0EF}" type="presParOf" srcId="{33966EC2-6616-4A60-B935-C7D05ED6891D}" destId="{CF14CA37-86BD-4AF1-9A80-425AA349A95D}" srcOrd="1" destOrd="0" presId="urn:microsoft.com/office/officeart/2005/8/layout/orgChart1"/>
    <dgm:cxn modelId="{F0690895-91D9-4CB2-A904-AE52855D85F3}" type="presParOf" srcId="{CF14CA37-86BD-4AF1-9A80-425AA349A95D}" destId="{9ADD2EC2-3F85-4835-9072-4B11ECA3733C}" srcOrd="0" destOrd="0" presId="urn:microsoft.com/office/officeart/2005/8/layout/orgChart1"/>
    <dgm:cxn modelId="{D9BCCD10-1085-43D8-8E18-D88590532C7E}" type="presParOf" srcId="{CF14CA37-86BD-4AF1-9A80-425AA349A95D}" destId="{40CD420A-BB00-403E-BA7E-D6FBF209247B}" srcOrd="1" destOrd="0" presId="urn:microsoft.com/office/officeart/2005/8/layout/orgChart1"/>
    <dgm:cxn modelId="{28EC4F2E-F39E-4453-B214-47F678CFD998}" type="presParOf" srcId="{40CD420A-BB00-403E-BA7E-D6FBF209247B}" destId="{3C37E743-8DC8-4EBA-A485-B71576312919}" srcOrd="0" destOrd="0" presId="urn:microsoft.com/office/officeart/2005/8/layout/orgChart1"/>
    <dgm:cxn modelId="{228454D4-142F-47D6-92FC-0269BA493B40}" type="presParOf" srcId="{3C37E743-8DC8-4EBA-A485-B71576312919}" destId="{61D2FC3C-DC7C-4748-A0DD-133BBB7C198D}" srcOrd="0" destOrd="0" presId="urn:microsoft.com/office/officeart/2005/8/layout/orgChart1"/>
    <dgm:cxn modelId="{B6EFC269-A3AD-442D-8BD6-9676C65B784F}" type="presParOf" srcId="{3C37E743-8DC8-4EBA-A485-B71576312919}" destId="{5103C05A-BBA2-4518-89BB-F66897356EEC}" srcOrd="1" destOrd="0" presId="urn:microsoft.com/office/officeart/2005/8/layout/orgChart1"/>
    <dgm:cxn modelId="{F121EE9E-7F3D-4313-B2F5-13A77AF3F70A}" type="presParOf" srcId="{40CD420A-BB00-403E-BA7E-D6FBF209247B}" destId="{215D5159-9B3D-4FEE-8077-17AB6F34AD28}" srcOrd="1" destOrd="0" presId="urn:microsoft.com/office/officeart/2005/8/layout/orgChart1"/>
    <dgm:cxn modelId="{B8116D9C-ACE6-479C-AE1B-61B3985405AB}" type="presParOf" srcId="{215D5159-9B3D-4FEE-8077-17AB6F34AD28}" destId="{9AE05B68-7A7A-4573-81F4-12CBF7B11C89}" srcOrd="0" destOrd="0" presId="urn:microsoft.com/office/officeart/2005/8/layout/orgChart1"/>
    <dgm:cxn modelId="{B408BE80-192A-44CA-A5A8-E1053BB074F2}" type="presParOf" srcId="{215D5159-9B3D-4FEE-8077-17AB6F34AD28}" destId="{EA7CD7CB-81E3-40BD-B5D7-E6080B0FD5E2}" srcOrd="1" destOrd="0" presId="urn:microsoft.com/office/officeart/2005/8/layout/orgChart1"/>
    <dgm:cxn modelId="{6D775F91-AC6E-4CF3-9783-07D5D5A0F2F3}" type="presParOf" srcId="{EA7CD7CB-81E3-40BD-B5D7-E6080B0FD5E2}" destId="{7C330C36-5919-4D16-B5C2-DB2C2A91D277}" srcOrd="0" destOrd="0" presId="urn:microsoft.com/office/officeart/2005/8/layout/orgChart1"/>
    <dgm:cxn modelId="{C0286B75-6D9F-4312-A244-B2C949BE52FC}" type="presParOf" srcId="{7C330C36-5919-4D16-B5C2-DB2C2A91D277}" destId="{54F9511D-6B77-40A2-B16C-38E9693C5EA9}" srcOrd="0" destOrd="0" presId="urn:microsoft.com/office/officeart/2005/8/layout/orgChart1"/>
    <dgm:cxn modelId="{71CA2E1C-C0A1-466A-A711-5F88FFA96886}" type="presParOf" srcId="{7C330C36-5919-4D16-B5C2-DB2C2A91D277}" destId="{A87E9CAB-9915-4E5D-866E-AAC3DCD6329D}" srcOrd="1" destOrd="0" presId="urn:microsoft.com/office/officeart/2005/8/layout/orgChart1"/>
    <dgm:cxn modelId="{D13E2F39-C85A-4D5F-9445-6DFD4C038190}" type="presParOf" srcId="{EA7CD7CB-81E3-40BD-B5D7-E6080B0FD5E2}" destId="{D3B93B4C-0E5C-4E8F-9EA6-ECE0687869C7}" srcOrd="1" destOrd="0" presId="urn:microsoft.com/office/officeart/2005/8/layout/orgChart1"/>
    <dgm:cxn modelId="{85C790B6-8C3E-4482-9D43-51FAB3C17654}" type="presParOf" srcId="{EA7CD7CB-81E3-40BD-B5D7-E6080B0FD5E2}" destId="{FB5CACA2-101B-47D0-B24D-BDD3731C5B7A}" srcOrd="2" destOrd="0" presId="urn:microsoft.com/office/officeart/2005/8/layout/orgChart1"/>
    <dgm:cxn modelId="{283CC9AF-351F-4DFE-AAA5-B4BE9079DD8C}" type="presParOf" srcId="{215D5159-9B3D-4FEE-8077-17AB6F34AD28}" destId="{7B37DF95-E484-4655-938F-CAE68494BDFD}" srcOrd="2" destOrd="0" presId="urn:microsoft.com/office/officeart/2005/8/layout/orgChart1"/>
    <dgm:cxn modelId="{2DC372D4-B962-4EDC-93A6-FE7D2B7F9283}" type="presParOf" srcId="{215D5159-9B3D-4FEE-8077-17AB6F34AD28}" destId="{76371C25-AFD4-4F33-B421-EB0F14B8F43A}" srcOrd="3" destOrd="0" presId="urn:microsoft.com/office/officeart/2005/8/layout/orgChart1"/>
    <dgm:cxn modelId="{477D2DD6-1FD6-469A-BC7B-2019ABF79828}" type="presParOf" srcId="{76371C25-AFD4-4F33-B421-EB0F14B8F43A}" destId="{36C1A4F3-50B6-4717-AC9B-326EAD388097}" srcOrd="0" destOrd="0" presId="urn:microsoft.com/office/officeart/2005/8/layout/orgChart1"/>
    <dgm:cxn modelId="{676E6275-A71E-4F1D-B14D-5AAE3838E7FC}" type="presParOf" srcId="{36C1A4F3-50B6-4717-AC9B-326EAD388097}" destId="{714D4D66-57CB-44E1-9470-6ECBE1235C2D}" srcOrd="0" destOrd="0" presId="urn:microsoft.com/office/officeart/2005/8/layout/orgChart1"/>
    <dgm:cxn modelId="{2C4141BD-B9C5-41B4-80C9-07CF28106A32}" type="presParOf" srcId="{36C1A4F3-50B6-4717-AC9B-326EAD388097}" destId="{69DD91BF-AE08-4A50-85AD-0A6AF04AFB88}" srcOrd="1" destOrd="0" presId="urn:microsoft.com/office/officeart/2005/8/layout/orgChart1"/>
    <dgm:cxn modelId="{78A3C6C8-25A7-4FAF-A0D8-84D860D5E056}" type="presParOf" srcId="{76371C25-AFD4-4F33-B421-EB0F14B8F43A}" destId="{F5067E9F-CDDD-484A-A776-F2C9CE15B596}" srcOrd="1" destOrd="0" presId="urn:microsoft.com/office/officeart/2005/8/layout/orgChart1"/>
    <dgm:cxn modelId="{B417C97D-466E-41CF-A3CC-C65EB59ED6B8}" type="presParOf" srcId="{76371C25-AFD4-4F33-B421-EB0F14B8F43A}" destId="{8D6D9E8D-D9DD-4303-8C74-4E298457F1EE}" srcOrd="2" destOrd="0" presId="urn:microsoft.com/office/officeart/2005/8/layout/orgChart1"/>
    <dgm:cxn modelId="{860B551D-BA3B-4F0B-A06B-2DF931588C81}" type="presParOf" srcId="{215D5159-9B3D-4FEE-8077-17AB6F34AD28}" destId="{5B1B7AD7-A958-4704-A48C-39E78824391B}" srcOrd="4" destOrd="0" presId="urn:microsoft.com/office/officeart/2005/8/layout/orgChart1"/>
    <dgm:cxn modelId="{4B62CA29-A79A-4ADB-884C-63A5D814D16C}" type="presParOf" srcId="{215D5159-9B3D-4FEE-8077-17AB6F34AD28}" destId="{682E6DEC-DE8C-4B29-8BC8-BB9AE3B3E67F}" srcOrd="5" destOrd="0" presId="urn:microsoft.com/office/officeart/2005/8/layout/orgChart1"/>
    <dgm:cxn modelId="{E36D2D78-9E8D-4900-A331-1930B670378A}" type="presParOf" srcId="{682E6DEC-DE8C-4B29-8BC8-BB9AE3B3E67F}" destId="{D0877C2A-5912-4FC0-98CD-43D7AC7AAA10}" srcOrd="0" destOrd="0" presId="urn:microsoft.com/office/officeart/2005/8/layout/orgChart1"/>
    <dgm:cxn modelId="{9E1A7800-AA7A-452B-96AD-EC19D50596A5}" type="presParOf" srcId="{D0877C2A-5912-4FC0-98CD-43D7AC7AAA10}" destId="{21A9EEEE-6037-41D6-83BA-1F6E8E044818}" srcOrd="0" destOrd="0" presId="urn:microsoft.com/office/officeart/2005/8/layout/orgChart1"/>
    <dgm:cxn modelId="{CD0286C9-7EE5-4FDB-8588-C6B0976E8E43}" type="presParOf" srcId="{D0877C2A-5912-4FC0-98CD-43D7AC7AAA10}" destId="{90CA8815-4A17-4F5D-9A83-D4F254D262CA}" srcOrd="1" destOrd="0" presId="urn:microsoft.com/office/officeart/2005/8/layout/orgChart1"/>
    <dgm:cxn modelId="{645D12B4-B543-47E1-97A2-1D7FE1957774}" type="presParOf" srcId="{682E6DEC-DE8C-4B29-8BC8-BB9AE3B3E67F}" destId="{E07532FF-90B9-4870-938E-8C9CE1E6B686}" srcOrd="1" destOrd="0" presId="urn:microsoft.com/office/officeart/2005/8/layout/orgChart1"/>
    <dgm:cxn modelId="{6A571136-08CD-4239-AE0B-AD2EA0F38502}" type="presParOf" srcId="{682E6DEC-DE8C-4B29-8BC8-BB9AE3B3E67F}" destId="{584E5ED1-0E14-4D02-8BB1-15CBE4872664}" srcOrd="2" destOrd="0" presId="urn:microsoft.com/office/officeart/2005/8/layout/orgChart1"/>
    <dgm:cxn modelId="{53E01113-C52D-499E-882C-47331B2E3203}" type="presParOf" srcId="{215D5159-9B3D-4FEE-8077-17AB6F34AD28}" destId="{8F153D82-DBB8-41EA-AFBA-B8B6CA3EF7CF}" srcOrd="6" destOrd="0" presId="urn:microsoft.com/office/officeart/2005/8/layout/orgChart1"/>
    <dgm:cxn modelId="{85C5A177-355E-48CD-815C-9F1DE470DCBA}" type="presParOf" srcId="{215D5159-9B3D-4FEE-8077-17AB6F34AD28}" destId="{35082C41-A70D-44A3-BA44-07AE28FCA15F}" srcOrd="7" destOrd="0" presId="urn:microsoft.com/office/officeart/2005/8/layout/orgChart1"/>
    <dgm:cxn modelId="{18702D20-8C0E-468A-B118-5A73288F22BC}" type="presParOf" srcId="{35082C41-A70D-44A3-BA44-07AE28FCA15F}" destId="{E7A3E4B1-5597-461F-8027-C43DE91EBEBC}" srcOrd="0" destOrd="0" presId="urn:microsoft.com/office/officeart/2005/8/layout/orgChart1"/>
    <dgm:cxn modelId="{04B6D1A9-CC91-40DD-8239-4B6DC124A2A3}" type="presParOf" srcId="{E7A3E4B1-5597-461F-8027-C43DE91EBEBC}" destId="{CD28EE2E-A8D3-49C1-9D0D-2FB5B18FD06C}" srcOrd="0" destOrd="0" presId="urn:microsoft.com/office/officeart/2005/8/layout/orgChart1"/>
    <dgm:cxn modelId="{1EE5285B-AF47-486E-93AB-B8E7E78146B3}" type="presParOf" srcId="{E7A3E4B1-5597-461F-8027-C43DE91EBEBC}" destId="{5D2457A3-228A-410C-BB8F-3F21E6A1BF73}" srcOrd="1" destOrd="0" presId="urn:microsoft.com/office/officeart/2005/8/layout/orgChart1"/>
    <dgm:cxn modelId="{834CE933-9088-4273-A115-9D79B018CB05}" type="presParOf" srcId="{35082C41-A70D-44A3-BA44-07AE28FCA15F}" destId="{6FF2B284-1FE2-4F97-8342-B81C07D39CF6}" srcOrd="1" destOrd="0" presId="urn:microsoft.com/office/officeart/2005/8/layout/orgChart1"/>
    <dgm:cxn modelId="{5A0452B1-F03F-4910-9D73-B09B1D5F3DCB}" type="presParOf" srcId="{35082C41-A70D-44A3-BA44-07AE28FCA15F}" destId="{ACBA8EB0-066B-43CB-B2D3-CED3139FB488}" srcOrd="2" destOrd="0" presId="urn:microsoft.com/office/officeart/2005/8/layout/orgChart1"/>
    <dgm:cxn modelId="{C0B632AE-414C-4094-9CA3-E39490F7239D}" type="presParOf" srcId="{40CD420A-BB00-403E-BA7E-D6FBF209247B}" destId="{FFFB4B1D-D229-4897-BD86-EC646EAAA4BB}" srcOrd="2" destOrd="0" presId="urn:microsoft.com/office/officeart/2005/8/layout/orgChart1"/>
    <dgm:cxn modelId="{8BB3C40D-7A6F-41A8-8CE0-368333F67D03}" type="presParOf" srcId="{CF14CA37-86BD-4AF1-9A80-425AA349A95D}" destId="{D773E305-43E9-4EC9-9A16-02327F6CC464}" srcOrd="2" destOrd="0" presId="urn:microsoft.com/office/officeart/2005/8/layout/orgChart1"/>
    <dgm:cxn modelId="{D5831A68-A1F2-4DED-83BD-E108E16FC791}" type="presParOf" srcId="{CF14CA37-86BD-4AF1-9A80-425AA349A95D}" destId="{AB3752A0-ECB1-4119-BC9A-47F043E7D46C}" srcOrd="3" destOrd="0" presId="urn:microsoft.com/office/officeart/2005/8/layout/orgChart1"/>
    <dgm:cxn modelId="{20A0E297-E1BD-4BC7-B11A-F3BB4D0D915C}" type="presParOf" srcId="{AB3752A0-ECB1-4119-BC9A-47F043E7D46C}" destId="{C2BEDE2A-8D74-4CE0-AF55-9893C5CAC7B9}" srcOrd="0" destOrd="0" presId="urn:microsoft.com/office/officeart/2005/8/layout/orgChart1"/>
    <dgm:cxn modelId="{413C3C58-DD14-4F6D-9C91-36D94D7908DF}" type="presParOf" srcId="{C2BEDE2A-8D74-4CE0-AF55-9893C5CAC7B9}" destId="{322E9F14-C5CB-4FD7-96B7-E0F2CCC0A15F}" srcOrd="0" destOrd="0" presId="urn:microsoft.com/office/officeart/2005/8/layout/orgChart1"/>
    <dgm:cxn modelId="{36E46F64-50F6-4A14-A5D0-8C34B6B2C524}" type="presParOf" srcId="{C2BEDE2A-8D74-4CE0-AF55-9893C5CAC7B9}" destId="{2262076A-E7B9-4B87-9529-322F730F5BE6}" srcOrd="1" destOrd="0" presId="urn:microsoft.com/office/officeart/2005/8/layout/orgChart1"/>
    <dgm:cxn modelId="{87BE1D91-D03E-4CFF-B6A0-58F51F114E60}" type="presParOf" srcId="{AB3752A0-ECB1-4119-BC9A-47F043E7D46C}" destId="{643DA1C9-43A6-4EE3-938B-30A42D471302}" srcOrd="1" destOrd="0" presId="urn:microsoft.com/office/officeart/2005/8/layout/orgChart1"/>
    <dgm:cxn modelId="{0CA0843D-2084-4547-8B38-CDC71E9FFABA}" type="presParOf" srcId="{AB3752A0-ECB1-4119-BC9A-47F043E7D46C}" destId="{739DA04A-AB99-490C-86DF-473CCF08D00D}" srcOrd="2" destOrd="0" presId="urn:microsoft.com/office/officeart/2005/8/layout/orgChart1"/>
    <dgm:cxn modelId="{A67B74AF-C3F0-41D4-907C-234A8E06A1C4}" type="presParOf" srcId="{CF14CA37-86BD-4AF1-9A80-425AA349A95D}" destId="{B75191E6-3C06-47B8-982D-DF0F601D8E9F}" srcOrd="4" destOrd="0" presId="urn:microsoft.com/office/officeart/2005/8/layout/orgChart1"/>
    <dgm:cxn modelId="{60AA1EA1-6C24-43B6-AEAD-162C14412E19}" type="presParOf" srcId="{CF14CA37-86BD-4AF1-9A80-425AA349A95D}" destId="{E14082B4-5012-47F8-9623-4233E7B4D1A4}" srcOrd="5" destOrd="0" presId="urn:microsoft.com/office/officeart/2005/8/layout/orgChart1"/>
    <dgm:cxn modelId="{C71AB3F6-6F34-4CCB-9D05-DFB1C2FA8819}" type="presParOf" srcId="{E14082B4-5012-47F8-9623-4233E7B4D1A4}" destId="{F2516E1B-B026-4947-B696-EFD8A81C78C8}" srcOrd="0" destOrd="0" presId="urn:microsoft.com/office/officeart/2005/8/layout/orgChart1"/>
    <dgm:cxn modelId="{8426AB2C-972E-4778-8CF3-A0AF19A901F2}" type="presParOf" srcId="{F2516E1B-B026-4947-B696-EFD8A81C78C8}" destId="{5A1FA338-06D1-4BB3-8783-A22F0BC7B7F8}" srcOrd="0" destOrd="0" presId="urn:microsoft.com/office/officeart/2005/8/layout/orgChart1"/>
    <dgm:cxn modelId="{C22C1696-8CDA-489B-92E9-59635F149D99}" type="presParOf" srcId="{F2516E1B-B026-4947-B696-EFD8A81C78C8}" destId="{DEA0D47A-731E-46C1-AE19-077A05585A2E}" srcOrd="1" destOrd="0" presId="urn:microsoft.com/office/officeart/2005/8/layout/orgChart1"/>
    <dgm:cxn modelId="{7F093F84-5AC6-474C-95C5-B1CD73DA3532}" type="presParOf" srcId="{E14082B4-5012-47F8-9623-4233E7B4D1A4}" destId="{E41F1136-E99A-4D75-88F1-54517EED683C}" srcOrd="1" destOrd="0" presId="urn:microsoft.com/office/officeart/2005/8/layout/orgChart1"/>
    <dgm:cxn modelId="{4D1273F1-680A-4D4B-A757-B1823BE888EE}" type="presParOf" srcId="{E41F1136-E99A-4D75-88F1-54517EED683C}" destId="{F1DF9235-D5E1-4D75-A662-BCCF1A888017}" srcOrd="0" destOrd="0" presId="urn:microsoft.com/office/officeart/2005/8/layout/orgChart1"/>
    <dgm:cxn modelId="{931BD18E-6D64-4460-8D64-80D3D6D46C27}" type="presParOf" srcId="{E41F1136-E99A-4D75-88F1-54517EED683C}" destId="{1E264C80-A66B-4712-93FE-7B56CCA56991}" srcOrd="1" destOrd="0" presId="urn:microsoft.com/office/officeart/2005/8/layout/orgChart1"/>
    <dgm:cxn modelId="{031090B1-E296-44A3-8980-213BA08A001A}" type="presParOf" srcId="{1E264C80-A66B-4712-93FE-7B56CCA56991}" destId="{F9670B42-9B5D-489A-B619-F4C093577FA6}" srcOrd="0" destOrd="0" presId="urn:microsoft.com/office/officeart/2005/8/layout/orgChart1"/>
    <dgm:cxn modelId="{E4CEFEC2-80C0-4680-968B-93913BBD82E5}" type="presParOf" srcId="{F9670B42-9B5D-489A-B619-F4C093577FA6}" destId="{656D84FE-6DC9-4D63-AC76-2776179517B6}" srcOrd="0" destOrd="0" presId="urn:microsoft.com/office/officeart/2005/8/layout/orgChart1"/>
    <dgm:cxn modelId="{D96FDE9D-5B98-4ED8-A8CB-4E66CC34B473}" type="presParOf" srcId="{F9670B42-9B5D-489A-B619-F4C093577FA6}" destId="{BB2208F1-49D2-4C2F-ABFD-B1FDB3878691}" srcOrd="1" destOrd="0" presId="urn:microsoft.com/office/officeart/2005/8/layout/orgChart1"/>
    <dgm:cxn modelId="{05C52F66-9EDE-4D25-9A31-31DCE6A67635}" type="presParOf" srcId="{1E264C80-A66B-4712-93FE-7B56CCA56991}" destId="{62DCF4A7-AA59-44E6-BCAE-7803230413D9}" srcOrd="1" destOrd="0" presId="urn:microsoft.com/office/officeart/2005/8/layout/orgChart1"/>
    <dgm:cxn modelId="{073756AB-1F6C-40AD-904A-864456D8A9A2}" type="presParOf" srcId="{1E264C80-A66B-4712-93FE-7B56CCA56991}" destId="{5E42FBEB-1499-43B9-AE16-12C50BAD8CBB}" srcOrd="2" destOrd="0" presId="urn:microsoft.com/office/officeart/2005/8/layout/orgChart1"/>
    <dgm:cxn modelId="{D34BFE9F-3487-4097-8E11-533856F61F64}" type="presParOf" srcId="{E14082B4-5012-47F8-9623-4233E7B4D1A4}" destId="{B8A3C621-A6A4-4AF3-8C0F-565B03808040}" srcOrd="2" destOrd="0" presId="urn:microsoft.com/office/officeart/2005/8/layout/orgChart1"/>
    <dgm:cxn modelId="{635F52E1-A896-43DA-A372-B63556E95476}" type="presParOf" srcId="{33966EC2-6616-4A60-B935-C7D05ED6891D}" destId="{37F9B0D2-46BD-49E0-B1C8-B282C2956D87}" srcOrd="2" destOrd="0" presId="urn:microsoft.com/office/officeart/2005/8/layout/orgChart1"/>
    <dgm:cxn modelId="{10E199BF-A86F-4C42-ACEE-87397F37B357}" type="presParOf" srcId="{CBC44882-21AA-4C17-849C-D9C786CEEDB2}" destId="{EA281039-C4FE-49BC-B3AA-ED7A04EBF118}" srcOrd="2" destOrd="0" presId="urn:microsoft.com/office/officeart/2005/8/layout/orgChart1"/>
    <dgm:cxn modelId="{F5A289D5-D0A7-4EC4-8265-FFF31F9EC867}" type="presParOf" srcId="{EA281039-C4FE-49BC-B3AA-ED7A04EBF118}" destId="{70222E0D-8E64-4C79-97CD-BFBE9454F5EB}" srcOrd="0" destOrd="0" presId="urn:microsoft.com/office/officeart/2005/8/layout/orgChart1"/>
    <dgm:cxn modelId="{DE3AA9A4-4970-4C1A-B32E-1670EB149496}" type="presParOf" srcId="{EA281039-C4FE-49BC-B3AA-ED7A04EBF118}" destId="{34A97C6B-F6F2-4586-9623-267F83E594A4}" srcOrd="1" destOrd="0" presId="urn:microsoft.com/office/officeart/2005/8/layout/orgChart1"/>
    <dgm:cxn modelId="{689A5B34-34AD-4C14-A767-C9276AA80015}" type="presParOf" srcId="{34A97C6B-F6F2-4586-9623-267F83E594A4}" destId="{5DE3384C-8514-4960-AD27-FAB37212A2A8}" srcOrd="0" destOrd="0" presId="urn:microsoft.com/office/officeart/2005/8/layout/orgChart1"/>
    <dgm:cxn modelId="{FC551659-C9B4-46AE-A5D6-E465AF6792C9}" type="presParOf" srcId="{5DE3384C-8514-4960-AD27-FAB37212A2A8}" destId="{B4ADA4B4-88D1-4E91-B697-99A2AB754C01}" srcOrd="0" destOrd="0" presId="urn:microsoft.com/office/officeart/2005/8/layout/orgChart1"/>
    <dgm:cxn modelId="{ABEFFB41-E8C9-4B7C-BDE3-4A9B8AC81139}" type="presParOf" srcId="{5DE3384C-8514-4960-AD27-FAB37212A2A8}" destId="{8BCF89A1-BDAE-40D7-8180-F80A9607842D}" srcOrd="1" destOrd="0" presId="urn:microsoft.com/office/officeart/2005/8/layout/orgChart1"/>
    <dgm:cxn modelId="{A7132FE3-EB31-431A-9F3C-3F5075EA47AC}" type="presParOf" srcId="{34A97C6B-F6F2-4586-9623-267F83E594A4}" destId="{83223CD2-2175-4656-A1EC-2ECE19DE96E2}" srcOrd="1" destOrd="0" presId="urn:microsoft.com/office/officeart/2005/8/layout/orgChart1"/>
    <dgm:cxn modelId="{01634FF6-1E5B-4D2D-8F97-E8139ABDF499}" type="presParOf" srcId="{34A97C6B-F6F2-4586-9623-267F83E594A4}" destId="{6DE0AE6B-F4F6-41E7-9635-90DEFE7F62A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222E0D-8E64-4C79-97CD-BFBE9454F5EB}">
      <dsp:nvSpPr>
        <dsp:cNvPr id="0" name=""/>
        <dsp:cNvSpPr/>
      </dsp:nvSpPr>
      <dsp:spPr>
        <a:xfrm>
          <a:off x="5281516" y="680332"/>
          <a:ext cx="111052" cy="543011"/>
        </a:xfrm>
        <a:custGeom>
          <a:avLst/>
          <a:gdLst/>
          <a:ahLst/>
          <a:cxnLst/>
          <a:rect l="0" t="0" r="0" b="0"/>
          <a:pathLst>
            <a:path>
              <a:moveTo>
                <a:pt x="111052" y="0"/>
              </a:moveTo>
              <a:lnTo>
                <a:pt x="111052" y="543011"/>
              </a:lnTo>
              <a:lnTo>
                <a:pt x="0" y="543011"/>
              </a:lnTo>
            </a:path>
          </a:pathLst>
        </a:custGeom>
        <a:noFill/>
        <a:ln w="95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DF9235-D5E1-4D75-A662-BCCF1A888017}">
      <dsp:nvSpPr>
        <dsp:cNvPr id="0" name=""/>
        <dsp:cNvSpPr/>
      </dsp:nvSpPr>
      <dsp:spPr>
        <a:xfrm>
          <a:off x="8488825" y="2989611"/>
          <a:ext cx="158646" cy="4865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6516"/>
              </a:lnTo>
              <a:lnTo>
                <a:pt x="158646" y="48651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5191E6-3C06-47B8-982D-DF0F601D8E9F}">
      <dsp:nvSpPr>
        <dsp:cNvPr id="0" name=""/>
        <dsp:cNvSpPr/>
      </dsp:nvSpPr>
      <dsp:spPr>
        <a:xfrm>
          <a:off x="7632133" y="2238683"/>
          <a:ext cx="1279750" cy="2221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052"/>
              </a:lnTo>
              <a:lnTo>
                <a:pt x="1279750" y="111052"/>
              </a:lnTo>
              <a:lnTo>
                <a:pt x="1279750" y="222105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73E305-43E9-4EC9-9A16-02327F6CC464}">
      <dsp:nvSpPr>
        <dsp:cNvPr id="0" name=""/>
        <dsp:cNvSpPr/>
      </dsp:nvSpPr>
      <dsp:spPr>
        <a:xfrm>
          <a:off x="7586413" y="2238683"/>
          <a:ext cx="91440" cy="22210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2105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153D82-DBB8-41EA-AFBA-B8B6CA3EF7CF}">
      <dsp:nvSpPr>
        <dsp:cNvPr id="0" name=""/>
        <dsp:cNvSpPr/>
      </dsp:nvSpPr>
      <dsp:spPr>
        <a:xfrm>
          <a:off x="5929323" y="2989611"/>
          <a:ext cx="158646" cy="28509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50928"/>
              </a:lnTo>
              <a:lnTo>
                <a:pt x="158646" y="2850928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1B7AD7-A958-4704-A48C-39E78824391B}">
      <dsp:nvSpPr>
        <dsp:cNvPr id="0" name=""/>
        <dsp:cNvSpPr/>
      </dsp:nvSpPr>
      <dsp:spPr>
        <a:xfrm>
          <a:off x="5929323" y="2989611"/>
          <a:ext cx="158646" cy="19883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8373"/>
              </a:lnTo>
              <a:lnTo>
                <a:pt x="158646" y="1988373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37DF95-E484-4655-938F-CAE68494BDFD}">
      <dsp:nvSpPr>
        <dsp:cNvPr id="0" name=""/>
        <dsp:cNvSpPr/>
      </dsp:nvSpPr>
      <dsp:spPr>
        <a:xfrm>
          <a:off x="5929323" y="2989611"/>
          <a:ext cx="158646" cy="12374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7445"/>
              </a:lnTo>
              <a:lnTo>
                <a:pt x="158646" y="1237445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E05B68-7A7A-4573-81F4-12CBF7B11C89}">
      <dsp:nvSpPr>
        <dsp:cNvPr id="0" name=""/>
        <dsp:cNvSpPr/>
      </dsp:nvSpPr>
      <dsp:spPr>
        <a:xfrm>
          <a:off x="5929323" y="2989611"/>
          <a:ext cx="158646" cy="4865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6516"/>
              </a:lnTo>
              <a:lnTo>
                <a:pt x="158646" y="48651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DD2EC2-3F85-4835-9072-4B11ECA3733C}">
      <dsp:nvSpPr>
        <dsp:cNvPr id="0" name=""/>
        <dsp:cNvSpPr/>
      </dsp:nvSpPr>
      <dsp:spPr>
        <a:xfrm>
          <a:off x="6352382" y="2238683"/>
          <a:ext cx="1279750" cy="222105"/>
        </a:xfrm>
        <a:custGeom>
          <a:avLst/>
          <a:gdLst/>
          <a:ahLst/>
          <a:cxnLst/>
          <a:rect l="0" t="0" r="0" b="0"/>
          <a:pathLst>
            <a:path>
              <a:moveTo>
                <a:pt x="1279750" y="0"/>
              </a:moveTo>
              <a:lnTo>
                <a:pt x="1279750" y="111052"/>
              </a:lnTo>
              <a:lnTo>
                <a:pt x="0" y="111052"/>
              </a:lnTo>
              <a:lnTo>
                <a:pt x="0" y="222105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C9D3D6-9DCC-442E-B9AB-B5EA30D6E5EB}">
      <dsp:nvSpPr>
        <dsp:cNvPr id="0" name=""/>
        <dsp:cNvSpPr/>
      </dsp:nvSpPr>
      <dsp:spPr>
        <a:xfrm>
          <a:off x="5392568" y="680332"/>
          <a:ext cx="2239564" cy="10295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8475"/>
              </a:lnTo>
              <a:lnTo>
                <a:pt x="2239564" y="918475"/>
              </a:lnTo>
              <a:lnTo>
                <a:pt x="2239564" y="1029527"/>
              </a:lnTo>
            </a:path>
          </a:pathLst>
        </a:custGeom>
        <a:noFill/>
        <a:ln w="95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2F22D6-7766-4A8A-8CD7-788E99F7AFE1}">
      <dsp:nvSpPr>
        <dsp:cNvPr id="0" name=""/>
        <dsp:cNvSpPr/>
      </dsp:nvSpPr>
      <dsp:spPr>
        <a:xfrm>
          <a:off x="4385161" y="2238683"/>
          <a:ext cx="158646" cy="4865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6516"/>
              </a:lnTo>
              <a:lnTo>
                <a:pt x="158646" y="48651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3CBEC7-95B7-4A5A-BAB8-E428AD6637E1}">
      <dsp:nvSpPr>
        <dsp:cNvPr id="0" name=""/>
        <dsp:cNvSpPr/>
      </dsp:nvSpPr>
      <dsp:spPr>
        <a:xfrm>
          <a:off x="4808219" y="680332"/>
          <a:ext cx="584349" cy="1029527"/>
        </a:xfrm>
        <a:custGeom>
          <a:avLst/>
          <a:gdLst/>
          <a:ahLst/>
          <a:cxnLst/>
          <a:rect l="0" t="0" r="0" b="0"/>
          <a:pathLst>
            <a:path>
              <a:moveTo>
                <a:pt x="584349" y="0"/>
              </a:moveTo>
              <a:lnTo>
                <a:pt x="584349" y="918475"/>
              </a:lnTo>
              <a:lnTo>
                <a:pt x="0" y="918475"/>
              </a:lnTo>
              <a:lnTo>
                <a:pt x="0" y="1029527"/>
              </a:lnTo>
            </a:path>
          </a:pathLst>
        </a:custGeom>
        <a:noFill/>
        <a:ln w="95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C36090-317F-452D-BAC9-456637DA751C}">
      <dsp:nvSpPr>
        <dsp:cNvPr id="0" name=""/>
        <dsp:cNvSpPr/>
      </dsp:nvSpPr>
      <dsp:spPr>
        <a:xfrm>
          <a:off x="1848303" y="2705284"/>
          <a:ext cx="1521518" cy="304596"/>
        </a:xfrm>
        <a:custGeom>
          <a:avLst/>
          <a:gdLst/>
          <a:ahLst/>
          <a:cxnLst/>
          <a:rect l="0" t="0" r="0" b="0"/>
          <a:pathLst>
            <a:path>
              <a:moveTo>
                <a:pt x="1521518" y="304596"/>
              </a:moveTo>
              <a:lnTo>
                <a:pt x="0" y="0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4A47E6-9E11-423D-89D2-4F113BC56C95}">
      <dsp:nvSpPr>
        <dsp:cNvPr id="0" name=""/>
        <dsp:cNvSpPr/>
      </dsp:nvSpPr>
      <dsp:spPr>
        <a:xfrm>
          <a:off x="3153004" y="2238683"/>
          <a:ext cx="639875" cy="2221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052"/>
              </a:lnTo>
              <a:lnTo>
                <a:pt x="639875" y="111052"/>
              </a:lnTo>
              <a:lnTo>
                <a:pt x="639875" y="222105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369CB2-4E67-4995-BD0C-79A9C58BF014}">
      <dsp:nvSpPr>
        <dsp:cNvPr id="0" name=""/>
        <dsp:cNvSpPr/>
      </dsp:nvSpPr>
      <dsp:spPr>
        <a:xfrm>
          <a:off x="2513129" y="2238683"/>
          <a:ext cx="639875" cy="222105"/>
        </a:xfrm>
        <a:custGeom>
          <a:avLst/>
          <a:gdLst/>
          <a:ahLst/>
          <a:cxnLst/>
          <a:rect l="0" t="0" r="0" b="0"/>
          <a:pathLst>
            <a:path>
              <a:moveTo>
                <a:pt x="639875" y="0"/>
              </a:moveTo>
              <a:lnTo>
                <a:pt x="639875" y="111052"/>
              </a:lnTo>
              <a:lnTo>
                <a:pt x="0" y="111052"/>
              </a:lnTo>
              <a:lnTo>
                <a:pt x="0" y="222105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5EC859-7248-4FBE-AAC0-34E59A4B5E3A}">
      <dsp:nvSpPr>
        <dsp:cNvPr id="0" name=""/>
        <dsp:cNvSpPr/>
      </dsp:nvSpPr>
      <dsp:spPr>
        <a:xfrm>
          <a:off x="3153004" y="680332"/>
          <a:ext cx="2239564" cy="1029527"/>
        </a:xfrm>
        <a:custGeom>
          <a:avLst/>
          <a:gdLst/>
          <a:ahLst/>
          <a:cxnLst/>
          <a:rect l="0" t="0" r="0" b="0"/>
          <a:pathLst>
            <a:path>
              <a:moveTo>
                <a:pt x="2239564" y="0"/>
              </a:moveTo>
              <a:lnTo>
                <a:pt x="2239564" y="918475"/>
              </a:lnTo>
              <a:lnTo>
                <a:pt x="0" y="918475"/>
              </a:lnTo>
              <a:lnTo>
                <a:pt x="0" y="1029527"/>
              </a:lnTo>
            </a:path>
          </a:pathLst>
        </a:custGeom>
        <a:noFill/>
        <a:ln w="95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C8FE8C-3EAF-4DCB-B78C-936D0F26F435}">
      <dsp:nvSpPr>
        <dsp:cNvPr id="0" name=""/>
        <dsp:cNvSpPr/>
      </dsp:nvSpPr>
      <dsp:spPr>
        <a:xfrm>
          <a:off x="2162" y="61499"/>
          <a:ext cx="10780812" cy="61883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BOARD OF ROAD COMMISSIONERS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Chairman – Ryan Halstead   1/01/2013	Vice Chairman – Gary Summers  1/01/2017		Commissioner – Cris Jones  05/01/2019	Commissioner – Scott Hanson  05/01/2019 	Commissioner – Ron Larson  01/01/2021</a:t>
          </a:r>
          <a:br>
            <a:rPr lang="en-US" sz="900" kern="1200" dirty="0"/>
          </a:br>
          <a:endParaRPr lang="en-US" sz="900" kern="1200" dirty="0"/>
        </a:p>
      </dsp:txBody>
      <dsp:txXfrm>
        <a:off x="2162" y="61499"/>
        <a:ext cx="10780812" cy="618833"/>
      </dsp:txXfrm>
    </dsp:sp>
    <dsp:sp modelId="{EB12E4D8-E7F1-4C62-B520-31141AFC5A55}">
      <dsp:nvSpPr>
        <dsp:cNvPr id="0" name=""/>
        <dsp:cNvSpPr/>
      </dsp:nvSpPr>
      <dsp:spPr>
        <a:xfrm>
          <a:off x="2624181" y="1709860"/>
          <a:ext cx="1057645" cy="5288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Leann Neilson</a:t>
          </a:r>
          <a:br>
            <a:rPr lang="en-US" sz="900" kern="1200" dirty="0"/>
          </a:br>
          <a:r>
            <a:rPr lang="en-US" sz="900" kern="1200" dirty="0"/>
            <a:t>Board Clerk / Finance Accounting / Office Manager</a:t>
          </a:r>
        </a:p>
      </dsp:txBody>
      <dsp:txXfrm>
        <a:off x="2624181" y="1709860"/>
        <a:ext cx="1057645" cy="528822"/>
      </dsp:txXfrm>
    </dsp:sp>
    <dsp:sp modelId="{230D7DAA-94E0-462D-B5DB-F05944C037A5}">
      <dsp:nvSpPr>
        <dsp:cNvPr id="0" name=""/>
        <dsp:cNvSpPr/>
      </dsp:nvSpPr>
      <dsp:spPr>
        <a:xfrm>
          <a:off x="1984306" y="2460788"/>
          <a:ext cx="1057645" cy="54582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Arica D’Amour</a:t>
          </a:r>
          <a:br>
            <a:rPr lang="en-US" sz="900" kern="1200" dirty="0"/>
          </a:br>
          <a:r>
            <a:rPr lang="en-US" sz="900" kern="1200" dirty="0"/>
            <a:t>Accounting / Accounts Payable</a:t>
          </a:r>
        </a:p>
      </dsp:txBody>
      <dsp:txXfrm>
        <a:off x="1984306" y="2460788"/>
        <a:ext cx="1057645" cy="545829"/>
      </dsp:txXfrm>
    </dsp:sp>
    <dsp:sp modelId="{138F623A-7FDF-4320-BA4B-C88BB3BFFF0F}">
      <dsp:nvSpPr>
        <dsp:cNvPr id="0" name=""/>
        <dsp:cNvSpPr/>
      </dsp:nvSpPr>
      <dsp:spPr>
        <a:xfrm>
          <a:off x="3264057" y="2460788"/>
          <a:ext cx="1057645" cy="5490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Kaitlyn Carlson   Accounting / Payroll</a:t>
          </a:r>
        </a:p>
      </dsp:txBody>
      <dsp:txXfrm>
        <a:off x="3264057" y="2460788"/>
        <a:ext cx="1057645" cy="549092"/>
      </dsp:txXfrm>
    </dsp:sp>
    <dsp:sp modelId="{85BC7321-D39E-4C81-9CFB-9B257E52F11A}">
      <dsp:nvSpPr>
        <dsp:cNvPr id="0" name=""/>
        <dsp:cNvSpPr/>
      </dsp:nvSpPr>
      <dsp:spPr>
        <a:xfrm>
          <a:off x="790658" y="2440873"/>
          <a:ext cx="1057645" cy="5288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Angela </a:t>
          </a:r>
          <a:r>
            <a:rPr lang="en-US" sz="900" kern="1200" dirty="0" err="1"/>
            <a:t>Lichon</a:t>
          </a:r>
          <a:r>
            <a:rPr lang="en-US" sz="900" kern="1200" dirty="0"/>
            <a:t>     Janitor</a:t>
          </a:r>
        </a:p>
      </dsp:txBody>
      <dsp:txXfrm>
        <a:off x="790658" y="2440873"/>
        <a:ext cx="1057645" cy="528822"/>
      </dsp:txXfrm>
    </dsp:sp>
    <dsp:sp modelId="{1ACDB437-ADD0-4911-8C39-CDBED14D0ACE}">
      <dsp:nvSpPr>
        <dsp:cNvPr id="0" name=""/>
        <dsp:cNvSpPr/>
      </dsp:nvSpPr>
      <dsp:spPr>
        <a:xfrm>
          <a:off x="4279397" y="1709860"/>
          <a:ext cx="1057645" cy="5288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Tim McCarthy Engineer Tech</a:t>
          </a:r>
        </a:p>
      </dsp:txBody>
      <dsp:txXfrm>
        <a:off x="4279397" y="1709860"/>
        <a:ext cx="1057645" cy="528822"/>
      </dsp:txXfrm>
    </dsp:sp>
    <dsp:sp modelId="{7B76A3E0-087F-4D43-AA76-CC530F9DA333}">
      <dsp:nvSpPr>
        <dsp:cNvPr id="0" name=""/>
        <dsp:cNvSpPr/>
      </dsp:nvSpPr>
      <dsp:spPr>
        <a:xfrm>
          <a:off x="4543808" y="2460788"/>
          <a:ext cx="1057645" cy="5288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Matt Gabriel    Engineer  Tech Assistant / Permits</a:t>
          </a:r>
        </a:p>
      </dsp:txBody>
      <dsp:txXfrm>
        <a:off x="4543808" y="2460788"/>
        <a:ext cx="1057645" cy="528822"/>
      </dsp:txXfrm>
    </dsp:sp>
    <dsp:sp modelId="{5AFBDEEA-44F9-4D0A-B695-80C0193C9A5A}">
      <dsp:nvSpPr>
        <dsp:cNvPr id="0" name=""/>
        <dsp:cNvSpPr/>
      </dsp:nvSpPr>
      <dsp:spPr>
        <a:xfrm>
          <a:off x="7103310" y="1709860"/>
          <a:ext cx="1057645" cy="5288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Robin Pratt County Road Superintendent / Operations</a:t>
          </a:r>
        </a:p>
      </dsp:txBody>
      <dsp:txXfrm>
        <a:off x="7103310" y="1709860"/>
        <a:ext cx="1057645" cy="528822"/>
      </dsp:txXfrm>
    </dsp:sp>
    <dsp:sp modelId="{61D2FC3C-DC7C-4748-A0DD-133BBB7C198D}">
      <dsp:nvSpPr>
        <dsp:cNvPr id="0" name=""/>
        <dsp:cNvSpPr/>
      </dsp:nvSpPr>
      <dsp:spPr>
        <a:xfrm>
          <a:off x="5823559" y="2460788"/>
          <a:ext cx="1057645" cy="5288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Shawn Gabriel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State Foreman</a:t>
          </a:r>
        </a:p>
      </dsp:txBody>
      <dsp:txXfrm>
        <a:off x="5823559" y="2460788"/>
        <a:ext cx="1057645" cy="528822"/>
      </dsp:txXfrm>
    </dsp:sp>
    <dsp:sp modelId="{54F9511D-6B77-40A2-B16C-38E9693C5EA9}">
      <dsp:nvSpPr>
        <dsp:cNvPr id="0" name=""/>
        <dsp:cNvSpPr/>
      </dsp:nvSpPr>
      <dsp:spPr>
        <a:xfrm>
          <a:off x="6087970" y="3211717"/>
          <a:ext cx="1057645" cy="5288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Truck Drivers ( 17 )</a:t>
          </a:r>
        </a:p>
      </dsp:txBody>
      <dsp:txXfrm>
        <a:off x="6087970" y="3211717"/>
        <a:ext cx="1057645" cy="528822"/>
      </dsp:txXfrm>
    </dsp:sp>
    <dsp:sp modelId="{714D4D66-57CB-44E1-9470-6ECBE1235C2D}">
      <dsp:nvSpPr>
        <dsp:cNvPr id="0" name=""/>
        <dsp:cNvSpPr/>
      </dsp:nvSpPr>
      <dsp:spPr>
        <a:xfrm>
          <a:off x="6087970" y="3962645"/>
          <a:ext cx="1057645" cy="5288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  Heavy Equipment Operators ( 4 )</a:t>
          </a:r>
        </a:p>
      </dsp:txBody>
      <dsp:txXfrm>
        <a:off x="6087970" y="3962645"/>
        <a:ext cx="1057645" cy="528822"/>
      </dsp:txXfrm>
    </dsp:sp>
    <dsp:sp modelId="{21A9EEEE-6037-41D6-83BA-1F6E8E044818}">
      <dsp:nvSpPr>
        <dsp:cNvPr id="0" name=""/>
        <dsp:cNvSpPr/>
      </dsp:nvSpPr>
      <dsp:spPr>
        <a:xfrm>
          <a:off x="6087970" y="4713573"/>
          <a:ext cx="1057645" cy="5288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Tom Miller                   Sign Shop </a:t>
          </a:r>
        </a:p>
      </dsp:txBody>
      <dsp:txXfrm>
        <a:off x="6087970" y="4713573"/>
        <a:ext cx="1057645" cy="528822"/>
      </dsp:txXfrm>
    </dsp:sp>
    <dsp:sp modelId="{CD28EE2E-A8D3-49C1-9D0D-2FB5B18FD06C}">
      <dsp:nvSpPr>
        <dsp:cNvPr id="0" name=""/>
        <dsp:cNvSpPr/>
      </dsp:nvSpPr>
      <dsp:spPr>
        <a:xfrm>
          <a:off x="6087970" y="5464501"/>
          <a:ext cx="4982366" cy="7520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7 Administrative Employees Hourly Wage Rate Range: $23.10 - $49.88                                                                                                                                29 Full Time Hourly Employees  in Operations - Hourly Wage Rate Range: $25.36 - $34.51                                                                                                                  1 Part Time $15.75</a:t>
          </a:r>
        </a:p>
      </dsp:txBody>
      <dsp:txXfrm>
        <a:off x="6087970" y="5464501"/>
        <a:ext cx="4982366" cy="752075"/>
      </dsp:txXfrm>
    </dsp:sp>
    <dsp:sp modelId="{322E9F14-C5CB-4FD7-96B7-E0F2CCC0A15F}">
      <dsp:nvSpPr>
        <dsp:cNvPr id="0" name=""/>
        <dsp:cNvSpPr/>
      </dsp:nvSpPr>
      <dsp:spPr>
        <a:xfrm>
          <a:off x="7103310" y="2460788"/>
          <a:ext cx="1057645" cy="5288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Larry Pratt     Purchasing Agent Building Maintenance</a:t>
          </a:r>
        </a:p>
      </dsp:txBody>
      <dsp:txXfrm>
        <a:off x="7103310" y="2460788"/>
        <a:ext cx="1057645" cy="528822"/>
      </dsp:txXfrm>
    </dsp:sp>
    <dsp:sp modelId="{5A1FA338-06D1-4BB3-8783-A22F0BC7B7F8}">
      <dsp:nvSpPr>
        <dsp:cNvPr id="0" name=""/>
        <dsp:cNvSpPr/>
      </dsp:nvSpPr>
      <dsp:spPr>
        <a:xfrm>
          <a:off x="8383061" y="2460788"/>
          <a:ext cx="1057645" cy="5288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Keith Bishop             Shop Foreman</a:t>
          </a:r>
        </a:p>
      </dsp:txBody>
      <dsp:txXfrm>
        <a:off x="8383061" y="2460788"/>
        <a:ext cx="1057645" cy="528822"/>
      </dsp:txXfrm>
    </dsp:sp>
    <dsp:sp modelId="{656D84FE-6DC9-4D63-AC76-2776179517B6}">
      <dsp:nvSpPr>
        <dsp:cNvPr id="0" name=""/>
        <dsp:cNvSpPr/>
      </dsp:nvSpPr>
      <dsp:spPr>
        <a:xfrm>
          <a:off x="8647472" y="3211717"/>
          <a:ext cx="1057645" cy="5288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5  Mechanics</a:t>
          </a:r>
        </a:p>
      </dsp:txBody>
      <dsp:txXfrm>
        <a:off x="8647472" y="3211717"/>
        <a:ext cx="1057645" cy="528822"/>
      </dsp:txXfrm>
    </dsp:sp>
    <dsp:sp modelId="{B4ADA4B4-88D1-4E91-B697-99A2AB754C01}">
      <dsp:nvSpPr>
        <dsp:cNvPr id="0" name=""/>
        <dsp:cNvSpPr/>
      </dsp:nvSpPr>
      <dsp:spPr>
        <a:xfrm>
          <a:off x="4223870" y="958932"/>
          <a:ext cx="1057645" cy="5288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Donald Babcock</a:t>
          </a:r>
          <a:br>
            <a:rPr lang="en-US" sz="900" kern="1200" dirty="0"/>
          </a:br>
          <a:r>
            <a:rPr lang="en-US" sz="900" kern="1200" dirty="0"/>
            <a:t>Managing Director</a:t>
          </a:r>
        </a:p>
      </dsp:txBody>
      <dsp:txXfrm>
        <a:off x="4223870" y="958932"/>
        <a:ext cx="1057645" cy="5288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1C81DA-CF9A-4DC4-A2F0-0220692DB957}" type="datetimeFigureOut">
              <a:rPr lang="en-US" smtClean="0"/>
              <a:t>03/12/2024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EED0A7-59B7-4F2B-8396-910200CD9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548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03/12/2024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14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03/12/2024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214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03/12/2024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7510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03/12/2024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346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03/12/2024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1927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03/12/2024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8401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03/12/2024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888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03/12/2024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8556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03/12/2024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546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03/12/2024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163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03/12/2024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375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03/12/2024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949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03/12/2024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555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03/12/2024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326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03/12/2024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861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03/12/2024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209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03/12/2024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328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4929172-4BF7-429F-BA25-7E9D1A4215EE}" type="datetimeFigureOut">
              <a:rPr lang="en-US" smtClean="0"/>
              <a:t>03/12/2024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98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81762" y="24570"/>
            <a:ext cx="10018713" cy="488177"/>
          </a:xfrm>
        </p:spPr>
        <p:txBody>
          <a:bodyPr>
            <a:normAutofit/>
          </a:bodyPr>
          <a:lstStyle/>
          <a:p>
            <a:r>
              <a:rPr lang="en-US" sz="1800"/>
              <a:t>Crawford County Road Commission</a:t>
            </a:r>
            <a:endParaRPr lang="en-US" sz="1800" dirty="0"/>
          </a:p>
        </p:txBody>
      </p:sp>
      <p:graphicFrame>
        <p:nvGraphicFramePr>
          <p:cNvPr id="8" name="Content Placeholder 7" descr="Organization Chart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9644027"/>
              </p:ext>
            </p:extLst>
          </p:nvPr>
        </p:nvGraphicFramePr>
        <p:xfrm>
          <a:off x="1119500" y="600341"/>
          <a:ext cx="11072500" cy="63345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451926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Chart06_16x9.potx" id="{3C4BC011-9EDC-4DFB-8A68-37DEDDFE6C2B}" vid="{D35E8C47-702A-41D1-BDB4-1DA9434A1E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true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1669306</Value>
      <Value>1669445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 xsi:nil="true"/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2013-01-21T07:54:00+00:00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2029-01-01T08:00:00+00:00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ApprovalLog xmlns="4873beb7-5857-4685-be1f-d57550cc96cc" xsi:nil="true"/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TP104001058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875887</LocLastLocAttemptVersionLookup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LocMarketGroupTiers2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APAuthor xmlns="4873beb7-5857-4685-be1f-d57550cc96cc">
      <UserInfo>
        <DisplayName>REDMOND\kristaa</DisplayName>
        <AccountId>136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15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7CCCEA7-1327-49DD-AC35-4264F7CCB5D7}">
  <ds:schemaRefs>
    <ds:schemaRef ds:uri="http://purl.org/dc/terms/"/>
    <ds:schemaRef ds:uri="http://purl.org/dc/dcmitype/"/>
    <ds:schemaRef ds:uri="http://purl.org/dc/elements/1.1/"/>
    <ds:schemaRef ds:uri="4873beb7-5857-4685-be1f-d57550cc96cc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095EAC7E-3670-4A33-88E9-089AAE82E0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ED8FEBD-5ABD-4CF4-8A24-EAAA08BD571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Organizational chart (gray, green, widescreen)</Template>
  <TotalTime>234</TotalTime>
  <Words>157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Corbel</vt:lpstr>
      <vt:lpstr>Parallax</vt:lpstr>
      <vt:lpstr>Crawford County Road Commission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Crawford County Road Commission</dc:title>
  <dc:creator>Leann Neilson</dc:creator>
  <cp:lastModifiedBy>Leann Jansma</cp:lastModifiedBy>
  <cp:revision>4</cp:revision>
  <cp:lastPrinted>2024-03-12T16:04:12Z</cp:lastPrinted>
  <dcterms:created xsi:type="dcterms:W3CDTF">2024-03-12T12:24:17Z</dcterms:created>
  <dcterms:modified xsi:type="dcterms:W3CDTF">2024-03-12T17:26:24Z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